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3" r:id="rId3"/>
    <p:sldId id="266" r:id="rId4"/>
    <p:sldId id="262" r:id="rId5"/>
    <p:sldId id="268" r:id="rId6"/>
    <p:sldId id="284" r:id="rId7"/>
    <p:sldId id="278" r:id="rId8"/>
    <p:sldId id="280" r:id="rId9"/>
    <p:sldId id="281" r:id="rId10"/>
    <p:sldId id="285" r:id="rId11"/>
    <p:sldId id="282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nsh.chopra2202@outlook.com" initials="v" lastIdx="1" clrIdx="0">
    <p:extLst>
      <p:ext uri="{19B8F6BF-5375-455C-9EA6-DF929625EA0E}">
        <p15:presenceInfo xmlns:p15="http://schemas.microsoft.com/office/powerpoint/2012/main" userId="ebd0d7f51e0b899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68" d="100"/>
          <a:sy n="68" d="100"/>
        </p:scale>
        <p:origin x="6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5/8/layout/pyramid2" loCatId="list" qsTypeId="urn:microsoft.com/office/officeart/2005/8/quickstyle/3d5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DATA PREPROCESSING	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TRAIN TEST SPLITTING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605D28D-2CE6-4513-8566-952984E21E1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COMPARING MODEL RESULTS</a:t>
          </a:r>
        </a:p>
      </dgm:t>
    </dgm:pt>
    <dgm:pt modelId="{EB15AB98-362B-4E70-A3DA-995FC3E8BA79}" type="parTrans" cxnId="{FAF3F884-F0CF-440F-8CB1-B7648AB1B138}">
      <dgm:prSet/>
      <dgm:spPr/>
      <dgm:t>
        <a:bodyPr/>
        <a:lstStyle/>
        <a:p>
          <a:endParaRPr lang="en-US"/>
        </a:p>
      </dgm:t>
    </dgm:pt>
    <dgm:pt modelId="{823D1971-2C4D-4EC5-A874-2F463DE37109}" type="sibTrans" cxnId="{FAF3F884-F0CF-440F-8CB1-B7648AB1B138}">
      <dgm:prSet/>
      <dgm:spPr/>
      <dgm:t>
        <a:bodyPr/>
        <a:lstStyle/>
        <a:p>
          <a:endParaRPr lang="en-US"/>
        </a:p>
      </dgm:t>
    </dgm:pt>
    <dgm:pt modelId="{A104530B-ED5B-4E36-B730-A75069E18786}">
      <dgm:prSet phldrT="[Text]"/>
      <dgm:spPr/>
      <dgm:t>
        <a:bodyPr/>
        <a:lstStyle/>
        <a:p>
          <a:pPr algn="ctr"/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 CROSS VALIDATION	</a:t>
          </a:r>
        </a:p>
      </dgm:t>
    </dgm:pt>
    <dgm:pt modelId="{DEC2E39A-D4E9-4A7A-8407-C940298B397D}" type="parTrans" cxnId="{9116C15A-F373-4FCA-9D21-EC338973D92B}">
      <dgm:prSet/>
      <dgm:spPr/>
      <dgm:t>
        <a:bodyPr/>
        <a:lstStyle/>
        <a:p>
          <a:endParaRPr lang="en-IN"/>
        </a:p>
      </dgm:t>
    </dgm:pt>
    <dgm:pt modelId="{1A4867C9-5932-4F1F-9D17-76494B630FFF}" type="sibTrans" cxnId="{9116C15A-F373-4FCA-9D21-EC338973D92B}">
      <dgm:prSet/>
      <dgm:spPr/>
      <dgm:t>
        <a:bodyPr/>
        <a:lstStyle/>
        <a:p>
          <a:endParaRPr lang="en-IN"/>
        </a:p>
      </dgm:t>
    </dgm:pt>
    <dgm:pt modelId="{AC04C938-629F-4E39-AA07-B6207B40C41E}" type="pres">
      <dgm:prSet presAssocID="{7E5AA53B-3EEE-4DE4-BB81-9044890C2946}" presName="compositeShape" presStyleCnt="0">
        <dgm:presLayoutVars>
          <dgm:dir/>
          <dgm:resizeHandles/>
        </dgm:presLayoutVars>
      </dgm:prSet>
      <dgm:spPr/>
    </dgm:pt>
    <dgm:pt modelId="{EF388DC8-873B-4BE2-9E9F-4390EDCC91F0}" type="pres">
      <dgm:prSet presAssocID="{7E5AA53B-3EEE-4DE4-BB81-9044890C2946}" presName="pyramid" presStyleLbl="node1" presStyleIdx="0" presStyleCnt="1"/>
      <dgm:spPr/>
    </dgm:pt>
    <dgm:pt modelId="{5F1A56BC-278F-4307-8E8D-1755FA49057A}" type="pres">
      <dgm:prSet presAssocID="{7E5AA53B-3EEE-4DE4-BB81-9044890C2946}" presName="theList" presStyleCnt="0"/>
      <dgm:spPr/>
    </dgm:pt>
    <dgm:pt modelId="{AC319C2F-A94F-4DDA-ACAE-092973D30DF4}" type="pres">
      <dgm:prSet presAssocID="{6750AC01-D39D-4F3A-9DC8-2A211EE986A2}" presName="aNode" presStyleLbl="fgAcc1" presStyleIdx="0" presStyleCnt="4" custLinFactNeighborX="1911" custLinFactNeighborY="-1150">
        <dgm:presLayoutVars>
          <dgm:bulletEnabled val="1"/>
        </dgm:presLayoutVars>
      </dgm:prSet>
      <dgm:spPr/>
    </dgm:pt>
    <dgm:pt modelId="{FCDF87E6-FB18-42A7-B4AF-DE85EBAB3D09}" type="pres">
      <dgm:prSet presAssocID="{6750AC01-D39D-4F3A-9DC8-2A211EE986A2}" presName="aSpace" presStyleCnt="0"/>
      <dgm:spPr/>
    </dgm:pt>
    <dgm:pt modelId="{2D7CBBB0-89A8-4F08-A8EC-13CAC3DE8496}" type="pres">
      <dgm:prSet presAssocID="{0BEF68B8-1228-47BB-83B5-7B9CD1E3F84E}" presName="aNode" presStyleLbl="fgAcc1" presStyleIdx="1" presStyleCnt="4">
        <dgm:presLayoutVars>
          <dgm:bulletEnabled val="1"/>
        </dgm:presLayoutVars>
      </dgm:prSet>
      <dgm:spPr/>
    </dgm:pt>
    <dgm:pt modelId="{0F691CBB-8BC4-44DA-930B-27916C5FAD48}" type="pres">
      <dgm:prSet presAssocID="{0BEF68B8-1228-47BB-83B5-7B9CD1E3F84E}" presName="aSpace" presStyleCnt="0"/>
      <dgm:spPr/>
    </dgm:pt>
    <dgm:pt modelId="{F1234300-66BB-4298-9E8C-D7C3CC090422}" type="pres">
      <dgm:prSet presAssocID="{5605D28D-2CE6-4513-8566-952984E21E14}" presName="aNode" presStyleLbl="fgAcc1" presStyleIdx="2" presStyleCnt="4">
        <dgm:presLayoutVars>
          <dgm:bulletEnabled val="1"/>
        </dgm:presLayoutVars>
      </dgm:prSet>
      <dgm:spPr/>
    </dgm:pt>
    <dgm:pt modelId="{6CD8BD24-30DD-4EB2-A7FF-A41F5F172191}" type="pres">
      <dgm:prSet presAssocID="{5605D28D-2CE6-4513-8566-952984E21E14}" presName="aSpace" presStyleCnt="0"/>
      <dgm:spPr/>
    </dgm:pt>
    <dgm:pt modelId="{26C9E9B1-3248-4867-B712-97F8AF96C9C9}" type="pres">
      <dgm:prSet presAssocID="{A104530B-ED5B-4E36-B730-A75069E18786}" presName="aNode" presStyleLbl="fgAcc1" presStyleIdx="3" presStyleCnt="4" custLinFactNeighborX="668" custLinFactNeighborY="21969">
        <dgm:presLayoutVars>
          <dgm:bulletEnabled val="1"/>
        </dgm:presLayoutVars>
      </dgm:prSet>
      <dgm:spPr/>
    </dgm:pt>
    <dgm:pt modelId="{0053E8C1-B439-43D9-9C21-0B244416590C}" type="pres">
      <dgm:prSet presAssocID="{A104530B-ED5B-4E36-B730-A75069E18786}" presName="aSpace" presStyleCnt="0"/>
      <dgm:spPr/>
    </dgm:pt>
  </dgm:ptLst>
  <dgm:cxnLst>
    <dgm:cxn modelId="{068E3A0A-D51A-4C89-A36A-1582E028A510}" type="presOf" srcId="{A104530B-ED5B-4E36-B730-A75069E18786}" destId="{26C9E9B1-3248-4867-B712-97F8AF96C9C9}" srcOrd="0" destOrd="0" presId="urn:microsoft.com/office/officeart/2005/8/layout/pyramid2"/>
    <dgm:cxn modelId="{0549733C-95A0-4A28-B8B6-A6E988688E72}" type="presOf" srcId="{5605D28D-2CE6-4513-8566-952984E21E14}" destId="{F1234300-66BB-4298-9E8C-D7C3CC090422}" srcOrd="0" destOrd="0" presId="urn:microsoft.com/office/officeart/2005/8/layout/pyramid2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9116C15A-F373-4FCA-9D21-EC338973D92B}" srcId="{7E5AA53B-3EEE-4DE4-BB81-9044890C2946}" destId="{A104530B-ED5B-4E36-B730-A75069E18786}" srcOrd="3" destOrd="0" parTransId="{DEC2E39A-D4E9-4A7A-8407-C940298B397D}" sibTransId="{1A4867C9-5932-4F1F-9D17-76494B630FFF}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A457139C-80E6-445A-88AD-0AA80D2BC768}" type="presOf" srcId="{7E5AA53B-3EEE-4DE4-BB81-9044890C2946}" destId="{AC04C938-629F-4E39-AA07-B6207B40C41E}" srcOrd="0" destOrd="0" presId="urn:microsoft.com/office/officeart/2005/8/layout/pyramid2"/>
    <dgm:cxn modelId="{6E274BAB-7545-4AD6-86CA-BEE812D9D944}" type="presOf" srcId="{0BEF68B8-1228-47BB-83B5-7B9CD1E3F84E}" destId="{2D7CBBB0-89A8-4F08-A8EC-13CAC3DE8496}" srcOrd="0" destOrd="0" presId="urn:microsoft.com/office/officeart/2005/8/layout/pyramid2"/>
    <dgm:cxn modelId="{F8DCC9F0-6D3A-4141-976D-4FE794E75774}" type="presOf" srcId="{6750AC01-D39D-4F3A-9DC8-2A211EE986A2}" destId="{AC319C2F-A94F-4DDA-ACAE-092973D30DF4}" srcOrd="0" destOrd="0" presId="urn:microsoft.com/office/officeart/2005/8/layout/pyramid2"/>
    <dgm:cxn modelId="{72C759A2-3F2D-4A66-B573-C1E8DEFFF8A8}" type="presParOf" srcId="{AC04C938-629F-4E39-AA07-B6207B40C41E}" destId="{EF388DC8-873B-4BE2-9E9F-4390EDCC91F0}" srcOrd="0" destOrd="0" presId="urn:microsoft.com/office/officeart/2005/8/layout/pyramid2"/>
    <dgm:cxn modelId="{6617F8A1-697C-45B5-BE48-F2F01CAFAB59}" type="presParOf" srcId="{AC04C938-629F-4E39-AA07-B6207B40C41E}" destId="{5F1A56BC-278F-4307-8E8D-1755FA49057A}" srcOrd="1" destOrd="0" presId="urn:microsoft.com/office/officeart/2005/8/layout/pyramid2"/>
    <dgm:cxn modelId="{C34C7670-163A-4126-95D7-CC725ED3CFDA}" type="presParOf" srcId="{5F1A56BC-278F-4307-8E8D-1755FA49057A}" destId="{AC319C2F-A94F-4DDA-ACAE-092973D30DF4}" srcOrd="0" destOrd="0" presId="urn:microsoft.com/office/officeart/2005/8/layout/pyramid2"/>
    <dgm:cxn modelId="{37F12A82-445D-4A01-96D9-C3E4A606F917}" type="presParOf" srcId="{5F1A56BC-278F-4307-8E8D-1755FA49057A}" destId="{FCDF87E6-FB18-42A7-B4AF-DE85EBAB3D09}" srcOrd="1" destOrd="0" presId="urn:microsoft.com/office/officeart/2005/8/layout/pyramid2"/>
    <dgm:cxn modelId="{9C440C2A-80AE-4A26-8D9F-ACA5466F998A}" type="presParOf" srcId="{5F1A56BC-278F-4307-8E8D-1755FA49057A}" destId="{2D7CBBB0-89A8-4F08-A8EC-13CAC3DE8496}" srcOrd="2" destOrd="0" presId="urn:microsoft.com/office/officeart/2005/8/layout/pyramid2"/>
    <dgm:cxn modelId="{5D580BAD-9BA8-4FC6-8B87-FB42BB2B7D1A}" type="presParOf" srcId="{5F1A56BC-278F-4307-8E8D-1755FA49057A}" destId="{0F691CBB-8BC4-44DA-930B-27916C5FAD48}" srcOrd="3" destOrd="0" presId="urn:microsoft.com/office/officeart/2005/8/layout/pyramid2"/>
    <dgm:cxn modelId="{6D58C2A8-E520-412A-8517-3883228D4184}" type="presParOf" srcId="{5F1A56BC-278F-4307-8E8D-1755FA49057A}" destId="{F1234300-66BB-4298-9E8C-D7C3CC090422}" srcOrd="4" destOrd="0" presId="urn:microsoft.com/office/officeart/2005/8/layout/pyramid2"/>
    <dgm:cxn modelId="{FFD869A7-A075-4747-AB6E-EAC865828E59}" type="presParOf" srcId="{5F1A56BC-278F-4307-8E8D-1755FA49057A}" destId="{6CD8BD24-30DD-4EB2-A7FF-A41F5F172191}" srcOrd="5" destOrd="0" presId="urn:microsoft.com/office/officeart/2005/8/layout/pyramid2"/>
    <dgm:cxn modelId="{340A1AC8-378A-4974-910C-D3CA212CD820}" type="presParOf" srcId="{5F1A56BC-278F-4307-8E8D-1755FA49057A}" destId="{26C9E9B1-3248-4867-B712-97F8AF96C9C9}" srcOrd="6" destOrd="0" presId="urn:microsoft.com/office/officeart/2005/8/layout/pyramid2"/>
    <dgm:cxn modelId="{5106E645-AB0E-4F8B-8181-1EDD9BAD885B}" type="presParOf" srcId="{5F1A56BC-278F-4307-8E8D-1755FA49057A}" destId="{0053E8C1-B439-43D9-9C21-0B244416590C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5/8/layout/hList6" loCatId="list" qsTypeId="urn:microsoft.com/office/officeart/2005/8/quickstyle/3d4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/>
      <dgm:spPr/>
      <dgm:t>
        <a:bodyPr/>
        <a:lstStyle/>
        <a:p>
          <a:pPr>
            <a:lnSpc>
              <a:spcPct val="100000"/>
            </a:lnSpc>
          </a:pP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Handling missing values		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Dimensionality reduction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605D28D-2CE6-4513-8566-952984E21E1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Outliers removal</a:t>
          </a:r>
        </a:p>
      </dgm:t>
    </dgm:pt>
    <dgm:pt modelId="{EB15AB98-362B-4E70-A3DA-995FC3E8BA79}" type="parTrans" cxnId="{FAF3F884-F0CF-440F-8CB1-B7648AB1B138}">
      <dgm:prSet/>
      <dgm:spPr/>
      <dgm:t>
        <a:bodyPr/>
        <a:lstStyle/>
        <a:p>
          <a:endParaRPr lang="en-US"/>
        </a:p>
      </dgm:t>
    </dgm:pt>
    <dgm:pt modelId="{823D1971-2C4D-4EC5-A874-2F463DE37109}" type="sibTrans" cxnId="{FAF3F884-F0CF-440F-8CB1-B7648AB1B138}">
      <dgm:prSet/>
      <dgm:spPr/>
      <dgm:t>
        <a:bodyPr/>
        <a:lstStyle/>
        <a:p>
          <a:endParaRPr lang="en-US"/>
        </a:p>
      </dgm:t>
    </dgm:pt>
    <dgm:pt modelId="{36712F8F-E438-45E8-BC45-2D88BE1DFB64}" type="pres">
      <dgm:prSet presAssocID="{7E5AA53B-3EEE-4DE4-BB81-9044890C2946}" presName="Name0" presStyleCnt="0">
        <dgm:presLayoutVars>
          <dgm:dir/>
          <dgm:resizeHandles val="exact"/>
        </dgm:presLayoutVars>
      </dgm:prSet>
      <dgm:spPr/>
    </dgm:pt>
    <dgm:pt modelId="{610A3E1A-FAED-46DE-AE47-AE2B20F0D1CC}" type="pres">
      <dgm:prSet presAssocID="{6750AC01-D39D-4F3A-9DC8-2A211EE986A2}" presName="node" presStyleLbl="node1" presStyleIdx="0" presStyleCnt="3">
        <dgm:presLayoutVars>
          <dgm:bulletEnabled val="1"/>
        </dgm:presLayoutVars>
      </dgm:prSet>
      <dgm:spPr/>
    </dgm:pt>
    <dgm:pt modelId="{604A5F05-16B9-4E3E-A45D-7DD36FA00483}" type="pres">
      <dgm:prSet presAssocID="{CA077D98-8478-47EA-B6A9-99ACE60C64D4}" presName="sibTrans" presStyleCnt="0"/>
      <dgm:spPr/>
    </dgm:pt>
    <dgm:pt modelId="{23572B28-9861-4DAE-9872-427E41D6D3B5}" type="pres">
      <dgm:prSet presAssocID="{0BEF68B8-1228-47BB-83B5-7B9CD1E3F84E}" presName="node" presStyleLbl="node1" presStyleIdx="1" presStyleCnt="3">
        <dgm:presLayoutVars>
          <dgm:bulletEnabled val="1"/>
        </dgm:presLayoutVars>
      </dgm:prSet>
      <dgm:spPr/>
    </dgm:pt>
    <dgm:pt modelId="{D2D88D7F-A5FF-43C9-B7CB-3594F6F94AEB}" type="pres">
      <dgm:prSet presAssocID="{FD949706-EDCC-4ADC-8EDF-8EDA49C92325}" presName="sibTrans" presStyleCnt="0"/>
      <dgm:spPr/>
    </dgm:pt>
    <dgm:pt modelId="{051477B2-1265-4BC3-A1DF-CF483E4FDD89}" type="pres">
      <dgm:prSet presAssocID="{5605D28D-2CE6-4513-8566-952984E21E14}" presName="node" presStyleLbl="node1" presStyleIdx="2" presStyleCnt="3">
        <dgm:presLayoutVars>
          <dgm:bulletEnabled val="1"/>
        </dgm:presLayoutVars>
      </dgm:prSet>
      <dgm:spPr/>
    </dgm:pt>
  </dgm:ptLst>
  <dgm:cxnLst>
    <dgm:cxn modelId="{88E49902-B7D2-4416-841E-C3185A135FA8}" type="presOf" srcId="{7E5AA53B-3EEE-4DE4-BB81-9044890C2946}" destId="{36712F8F-E438-45E8-BC45-2D88BE1DFB64}" srcOrd="0" destOrd="0" presId="urn:microsoft.com/office/officeart/2005/8/layout/hList6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10B7484F-8A42-4966-B8F0-993531461A78}" type="presOf" srcId="{5605D28D-2CE6-4513-8566-952984E21E14}" destId="{051477B2-1265-4BC3-A1DF-CF483E4FDD89}" srcOrd="0" destOrd="0" presId="urn:microsoft.com/office/officeart/2005/8/layout/hList6"/>
    <dgm:cxn modelId="{857B607B-27E5-4CA6-B285-AC6934A2A2E6}" type="presOf" srcId="{0BEF68B8-1228-47BB-83B5-7B9CD1E3F84E}" destId="{23572B28-9861-4DAE-9872-427E41D6D3B5}" srcOrd="0" destOrd="0" presId="urn:microsoft.com/office/officeart/2005/8/layout/hList6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D53470C5-5CE2-4AD3-B840-EBD6D1CD6273}" type="presOf" srcId="{6750AC01-D39D-4F3A-9DC8-2A211EE986A2}" destId="{610A3E1A-FAED-46DE-AE47-AE2B20F0D1CC}" srcOrd="0" destOrd="0" presId="urn:microsoft.com/office/officeart/2005/8/layout/hList6"/>
    <dgm:cxn modelId="{7A1EFBE4-078A-4CE4-8E10-E8B89B4FE69E}" type="presParOf" srcId="{36712F8F-E438-45E8-BC45-2D88BE1DFB64}" destId="{610A3E1A-FAED-46DE-AE47-AE2B20F0D1CC}" srcOrd="0" destOrd="0" presId="urn:microsoft.com/office/officeart/2005/8/layout/hList6"/>
    <dgm:cxn modelId="{20EB8B1B-C09C-4715-B9C3-2A7E572C56D3}" type="presParOf" srcId="{36712F8F-E438-45E8-BC45-2D88BE1DFB64}" destId="{604A5F05-16B9-4E3E-A45D-7DD36FA00483}" srcOrd="1" destOrd="0" presId="urn:microsoft.com/office/officeart/2005/8/layout/hList6"/>
    <dgm:cxn modelId="{D5FEA638-FC92-4A66-8689-CE3488D638CD}" type="presParOf" srcId="{36712F8F-E438-45E8-BC45-2D88BE1DFB64}" destId="{23572B28-9861-4DAE-9872-427E41D6D3B5}" srcOrd="2" destOrd="0" presId="urn:microsoft.com/office/officeart/2005/8/layout/hList6"/>
    <dgm:cxn modelId="{BD21CE38-7EF7-4496-A4E4-66F47915A938}" type="presParOf" srcId="{36712F8F-E438-45E8-BC45-2D88BE1DFB64}" destId="{D2D88D7F-A5FF-43C9-B7CB-3594F6F94AEB}" srcOrd="3" destOrd="0" presId="urn:microsoft.com/office/officeart/2005/8/layout/hList6"/>
    <dgm:cxn modelId="{A79331CE-7C84-4C86-89CE-5F460D109645}" type="presParOf" srcId="{36712F8F-E438-45E8-BC45-2D88BE1DFB64}" destId="{051477B2-1265-4BC3-A1DF-CF483E4FDD89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D8B850-7D23-43AB-AF26-E9F1BFE1B65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A691905-6B3B-4B91-9416-944CC85DB164}">
      <dgm:prSet phldrT="[Text]"/>
      <dgm:spPr/>
      <dgm:t>
        <a:bodyPr/>
        <a:lstStyle/>
        <a:p>
          <a:r>
            <a:rPr lang="en-US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Train Dataset</a:t>
          </a:r>
          <a:r>
            <a: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: 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AC6752E-2F84-49E5-8A35-5FC405731233}" type="parTrans" cxnId="{9F04FFCE-97BB-48D0-B6C1-ADD02DE09793}">
      <dgm:prSet/>
      <dgm:spPr/>
      <dgm:t>
        <a:bodyPr/>
        <a:lstStyle/>
        <a:p>
          <a:endParaRPr lang="en-IN"/>
        </a:p>
      </dgm:t>
    </dgm:pt>
    <dgm:pt modelId="{895DEDFF-E6C6-48A7-8F21-F24E52DBF57A}" type="sibTrans" cxnId="{9F04FFCE-97BB-48D0-B6C1-ADD02DE09793}">
      <dgm:prSet/>
      <dgm:spPr/>
      <dgm:t>
        <a:bodyPr/>
        <a:lstStyle/>
        <a:p>
          <a:endParaRPr lang="en-IN"/>
        </a:p>
      </dgm:t>
    </dgm:pt>
    <dgm:pt modelId="{CF6F755A-7697-488C-A4D0-B29B4653C7DE}">
      <dgm:prSet phldrT="[Text]" custT="1"/>
      <dgm:spPr/>
      <dgm:t>
        <a:bodyPr/>
        <a:lstStyle/>
        <a:p>
          <a:r>
            <a:rPr lang="en-US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Used to fit the machine learning model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5A526D7-E730-4563-A38E-A6595833B97F}" type="parTrans" cxnId="{3CB2B852-A040-44B0-B8A8-6E953D8BB4E7}">
      <dgm:prSet/>
      <dgm:spPr/>
      <dgm:t>
        <a:bodyPr/>
        <a:lstStyle/>
        <a:p>
          <a:endParaRPr lang="en-IN"/>
        </a:p>
      </dgm:t>
    </dgm:pt>
    <dgm:pt modelId="{32CC5E4F-7876-4005-BC46-EC695BF83615}" type="sibTrans" cxnId="{3CB2B852-A040-44B0-B8A8-6E953D8BB4E7}">
      <dgm:prSet/>
      <dgm:spPr/>
      <dgm:t>
        <a:bodyPr/>
        <a:lstStyle/>
        <a:p>
          <a:endParaRPr lang="en-IN"/>
        </a:p>
      </dgm:t>
    </dgm:pt>
    <dgm:pt modelId="{A587E4A1-AE21-4BF7-AC48-2F76F12A673F}">
      <dgm:prSet phldrT="[Text]"/>
      <dgm:spPr/>
      <dgm:t>
        <a:bodyPr/>
        <a:lstStyle/>
        <a:p>
          <a:r>
            <a:rPr lang="en-US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Test Dataset</a:t>
          </a:r>
          <a:r>
            <a: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: 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D8AD33-A952-463F-AFEE-A51EE36A6824}" type="parTrans" cxnId="{F5DF1E8D-5F3A-4E86-805D-CF9A9C22BB2F}">
      <dgm:prSet/>
      <dgm:spPr/>
      <dgm:t>
        <a:bodyPr/>
        <a:lstStyle/>
        <a:p>
          <a:endParaRPr lang="en-IN"/>
        </a:p>
      </dgm:t>
    </dgm:pt>
    <dgm:pt modelId="{035E1FA7-C8F8-40DF-88F1-665F76A92B0E}" type="sibTrans" cxnId="{F5DF1E8D-5F3A-4E86-805D-CF9A9C22BB2F}">
      <dgm:prSet/>
      <dgm:spPr/>
      <dgm:t>
        <a:bodyPr/>
        <a:lstStyle/>
        <a:p>
          <a:endParaRPr lang="en-IN"/>
        </a:p>
      </dgm:t>
    </dgm:pt>
    <dgm:pt modelId="{2F84DEB6-F517-4C10-9927-FC4AF167C860}">
      <dgm:prSet phldrT="[Text]" custT="1"/>
      <dgm:spPr/>
      <dgm:t>
        <a:bodyPr/>
        <a:lstStyle/>
        <a:p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325B52B-4FCC-4349-89AF-0730D23E92D8}" type="parTrans" cxnId="{39F3BE85-D37C-4588-ACBA-8C9F6B8A451C}">
      <dgm:prSet/>
      <dgm:spPr/>
      <dgm:t>
        <a:bodyPr/>
        <a:lstStyle/>
        <a:p>
          <a:endParaRPr lang="en-IN"/>
        </a:p>
      </dgm:t>
    </dgm:pt>
    <dgm:pt modelId="{C008E000-D548-4870-9F3C-99B4161C1F66}" type="sibTrans" cxnId="{39F3BE85-D37C-4588-ACBA-8C9F6B8A451C}">
      <dgm:prSet/>
      <dgm:spPr/>
      <dgm:t>
        <a:bodyPr/>
        <a:lstStyle/>
        <a:p>
          <a:endParaRPr lang="en-IN"/>
        </a:p>
      </dgm:t>
    </dgm:pt>
    <dgm:pt modelId="{1F27F1B5-23EA-419B-BB7D-F0CB5603ADB0}">
      <dgm:prSet phldrT="[Text]" custT="1"/>
      <dgm:spPr/>
      <dgm:t>
        <a:bodyPr/>
        <a:lstStyle/>
        <a:p>
          <a:r>
            <a:rPr lang="en-US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Used to evaluate the fit machine learning model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B0E0D29-8B18-4547-A4CD-A7DE127152CE}" type="parTrans" cxnId="{9549D95D-4484-4075-AB02-633CFA011757}">
      <dgm:prSet/>
      <dgm:spPr/>
      <dgm:t>
        <a:bodyPr/>
        <a:lstStyle/>
        <a:p>
          <a:endParaRPr lang="en-IN"/>
        </a:p>
      </dgm:t>
    </dgm:pt>
    <dgm:pt modelId="{C604DF25-A5DC-43CE-AAE7-D58302821C39}" type="sibTrans" cxnId="{9549D95D-4484-4075-AB02-633CFA011757}">
      <dgm:prSet/>
      <dgm:spPr/>
      <dgm:t>
        <a:bodyPr/>
        <a:lstStyle/>
        <a:p>
          <a:endParaRPr lang="en-IN"/>
        </a:p>
      </dgm:t>
    </dgm:pt>
    <dgm:pt modelId="{04F1093B-04EC-4CA9-ABC8-6A26E3246897}" type="pres">
      <dgm:prSet presAssocID="{77D8B850-7D23-43AB-AF26-E9F1BFE1B656}" presName="linear" presStyleCnt="0">
        <dgm:presLayoutVars>
          <dgm:animLvl val="lvl"/>
          <dgm:resizeHandles val="exact"/>
        </dgm:presLayoutVars>
      </dgm:prSet>
      <dgm:spPr/>
    </dgm:pt>
    <dgm:pt modelId="{1C1DD44D-6401-49FE-8D95-5D816FE7136E}" type="pres">
      <dgm:prSet presAssocID="{1A691905-6B3B-4B91-9416-944CC85DB164}" presName="parentText" presStyleLbl="node1" presStyleIdx="0" presStyleCnt="2" custScaleY="108757">
        <dgm:presLayoutVars>
          <dgm:chMax val="0"/>
          <dgm:bulletEnabled val="1"/>
        </dgm:presLayoutVars>
      </dgm:prSet>
      <dgm:spPr/>
    </dgm:pt>
    <dgm:pt modelId="{48B8FE4E-01F3-40D2-A400-C8D425A85714}" type="pres">
      <dgm:prSet presAssocID="{1A691905-6B3B-4B91-9416-944CC85DB164}" presName="childText" presStyleLbl="revTx" presStyleIdx="0" presStyleCnt="2">
        <dgm:presLayoutVars>
          <dgm:bulletEnabled val="1"/>
        </dgm:presLayoutVars>
      </dgm:prSet>
      <dgm:spPr/>
    </dgm:pt>
    <dgm:pt modelId="{4C7DDAE9-0D50-4F0C-B6C7-C200CE37D356}" type="pres">
      <dgm:prSet presAssocID="{A587E4A1-AE21-4BF7-AC48-2F76F12A673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45CB6EC-AE68-45F1-ADD6-A42B2BDAACB3}" type="pres">
      <dgm:prSet presAssocID="{A587E4A1-AE21-4BF7-AC48-2F76F12A673F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9549D95D-4484-4075-AB02-633CFA011757}" srcId="{A587E4A1-AE21-4BF7-AC48-2F76F12A673F}" destId="{1F27F1B5-23EA-419B-BB7D-F0CB5603ADB0}" srcOrd="0" destOrd="0" parTransId="{CB0E0D29-8B18-4547-A4CD-A7DE127152CE}" sibTransId="{C604DF25-A5DC-43CE-AAE7-D58302821C39}"/>
    <dgm:cxn modelId="{A3430566-F0E6-45AB-9937-C5777326AED8}" type="presOf" srcId="{1A691905-6B3B-4B91-9416-944CC85DB164}" destId="{1C1DD44D-6401-49FE-8D95-5D816FE7136E}" srcOrd="0" destOrd="0" presId="urn:microsoft.com/office/officeart/2005/8/layout/vList2"/>
    <dgm:cxn modelId="{3CB2B852-A040-44B0-B8A8-6E953D8BB4E7}" srcId="{1A691905-6B3B-4B91-9416-944CC85DB164}" destId="{CF6F755A-7697-488C-A4D0-B29B4653C7DE}" srcOrd="0" destOrd="0" parTransId="{D5A526D7-E730-4563-A38E-A6595833B97F}" sibTransId="{32CC5E4F-7876-4005-BC46-EC695BF83615}"/>
    <dgm:cxn modelId="{39F3BE85-D37C-4588-ACBA-8C9F6B8A451C}" srcId="{1A691905-6B3B-4B91-9416-944CC85DB164}" destId="{2F84DEB6-F517-4C10-9927-FC4AF167C860}" srcOrd="1" destOrd="0" parTransId="{6325B52B-4FCC-4349-89AF-0730D23E92D8}" sibTransId="{C008E000-D548-4870-9F3C-99B4161C1F66}"/>
    <dgm:cxn modelId="{F5DF1E8D-5F3A-4E86-805D-CF9A9C22BB2F}" srcId="{77D8B850-7D23-43AB-AF26-E9F1BFE1B656}" destId="{A587E4A1-AE21-4BF7-AC48-2F76F12A673F}" srcOrd="1" destOrd="0" parTransId="{40D8AD33-A952-463F-AFEE-A51EE36A6824}" sibTransId="{035E1FA7-C8F8-40DF-88F1-665F76A92B0E}"/>
    <dgm:cxn modelId="{48FC9F9C-D32C-42AC-9C3C-E56D695AD8DE}" type="presOf" srcId="{1F27F1B5-23EA-419B-BB7D-F0CB5603ADB0}" destId="{645CB6EC-AE68-45F1-ADD6-A42B2BDAACB3}" srcOrd="0" destOrd="0" presId="urn:microsoft.com/office/officeart/2005/8/layout/vList2"/>
    <dgm:cxn modelId="{439208B4-DB6D-483D-B981-61F9FBB527D4}" type="presOf" srcId="{A587E4A1-AE21-4BF7-AC48-2F76F12A673F}" destId="{4C7DDAE9-0D50-4F0C-B6C7-C200CE37D356}" srcOrd="0" destOrd="0" presId="urn:microsoft.com/office/officeart/2005/8/layout/vList2"/>
    <dgm:cxn modelId="{36B71CBB-63BF-4D79-ABA6-1EC8AF5CCBD9}" type="presOf" srcId="{CF6F755A-7697-488C-A4D0-B29B4653C7DE}" destId="{48B8FE4E-01F3-40D2-A400-C8D425A85714}" srcOrd="0" destOrd="0" presId="urn:microsoft.com/office/officeart/2005/8/layout/vList2"/>
    <dgm:cxn modelId="{9F04FFCE-97BB-48D0-B6C1-ADD02DE09793}" srcId="{77D8B850-7D23-43AB-AF26-E9F1BFE1B656}" destId="{1A691905-6B3B-4B91-9416-944CC85DB164}" srcOrd="0" destOrd="0" parTransId="{AAC6752E-2F84-49E5-8A35-5FC405731233}" sibTransId="{895DEDFF-E6C6-48A7-8F21-F24E52DBF57A}"/>
    <dgm:cxn modelId="{E7F238D8-ED30-4F31-9978-6782058082BD}" type="presOf" srcId="{2F84DEB6-F517-4C10-9927-FC4AF167C860}" destId="{48B8FE4E-01F3-40D2-A400-C8D425A85714}" srcOrd="0" destOrd="1" presId="urn:microsoft.com/office/officeart/2005/8/layout/vList2"/>
    <dgm:cxn modelId="{6656C6DD-80C7-42E3-9E60-4EF79540D5D2}" type="presOf" srcId="{77D8B850-7D23-43AB-AF26-E9F1BFE1B656}" destId="{04F1093B-04EC-4CA9-ABC8-6A26E3246897}" srcOrd="0" destOrd="0" presId="urn:microsoft.com/office/officeart/2005/8/layout/vList2"/>
    <dgm:cxn modelId="{4912BEC7-571B-4FA3-BE0D-9954D4A6B350}" type="presParOf" srcId="{04F1093B-04EC-4CA9-ABC8-6A26E3246897}" destId="{1C1DD44D-6401-49FE-8D95-5D816FE7136E}" srcOrd="0" destOrd="0" presId="urn:microsoft.com/office/officeart/2005/8/layout/vList2"/>
    <dgm:cxn modelId="{40B210C7-0BD4-4B9A-B6B3-0440EDCF0DC6}" type="presParOf" srcId="{04F1093B-04EC-4CA9-ABC8-6A26E3246897}" destId="{48B8FE4E-01F3-40D2-A400-C8D425A85714}" srcOrd="1" destOrd="0" presId="urn:microsoft.com/office/officeart/2005/8/layout/vList2"/>
    <dgm:cxn modelId="{5BB29320-CE29-41B6-B745-79B28B95AAE5}" type="presParOf" srcId="{04F1093B-04EC-4CA9-ABC8-6A26E3246897}" destId="{4C7DDAE9-0D50-4F0C-B6C7-C200CE37D356}" srcOrd="2" destOrd="0" presId="urn:microsoft.com/office/officeart/2005/8/layout/vList2"/>
    <dgm:cxn modelId="{A1200803-D9D3-4535-8BB4-166A6DFA13B3}" type="presParOf" srcId="{04F1093B-04EC-4CA9-ABC8-6A26E3246897}" destId="{645CB6EC-AE68-45F1-ADD6-A42B2BDAACB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5BE5931-26AA-4F4E-84A4-5EBF6BA39135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2AA77CC5-66FF-4D4B-B613-9D7E70E06A98}">
      <dgm:prSet phldrT="[Text]"/>
      <dgm:spPr/>
      <dgm:t>
        <a:bodyPr/>
        <a:lstStyle/>
        <a:p>
          <a:r>
            <a:rPr lang="en-US" dirty="0"/>
            <a:t>1</a:t>
          </a:r>
          <a:endParaRPr lang="en-IN" dirty="0"/>
        </a:p>
      </dgm:t>
    </dgm:pt>
    <dgm:pt modelId="{0FB30238-53FA-4273-9B69-20495D2FB8FB}" type="parTrans" cxnId="{87639052-216C-453B-8A85-B5209CC39445}">
      <dgm:prSet/>
      <dgm:spPr/>
      <dgm:t>
        <a:bodyPr/>
        <a:lstStyle/>
        <a:p>
          <a:endParaRPr lang="en-IN"/>
        </a:p>
      </dgm:t>
    </dgm:pt>
    <dgm:pt modelId="{E93F3DE3-1C58-4AF1-AAD3-FA6C1B808D96}" type="sibTrans" cxnId="{87639052-216C-453B-8A85-B5209CC39445}">
      <dgm:prSet/>
      <dgm:spPr/>
      <dgm:t>
        <a:bodyPr/>
        <a:lstStyle/>
        <a:p>
          <a:endParaRPr lang="en-IN"/>
        </a:p>
      </dgm:t>
    </dgm:pt>
    <dgm:pt modelId="{9ED54C8D-F574-40BF-AA0B-9E4C52BB6FC7}">
      <dgm:prSet phldrT="[Text]" custT="1"/>
      <dgm:spPr/>
      <dgm:t>
        <a:bodyPr/>
        <a:lstStyle/>
        <a:p>
          <a:pPr>
            <a:buFont typeface="+mj-lt"/>
            <a:buNone/>
          </a:pPr>
          <a:r>
            <a:rPr lang="en-US" sz="1800" b="0" i="0" dirty="0">
              <a:solidFill>
                <a:srgbClr val="27323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Reserve some portion of sample data-set.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97EDEE4-B989-46C3-AA7E-C8CEA6103CD8}" type="parTrans" cxnId="{282FDB1C-FA92-40BA-8E52-ABE5B087701F}">
      <dgm:prSet/>
      <dgm:spPr/>
      <dgm:t>
        <a:bodyPr/>
        <a:lstStyle/>
        <a:p>
          <a:endParaRPr lang="en-IN"/>
        </a:p>
      </dgm:t>
    </dgm:pt>
    <dgm:pt modelId="{6C195363-2B8C-4CF8-89A4-25DEA3683DE4}" type="sibTrans" cxnId="{282FDB1C-FA92-40BA-8E52-ABE5B087701F}">
      <dgm:prSet/>
      <dgm:spPr/>
      <dgm:t>
        <a:bodyPr/>
        <a:lstStyle/>
        <a:p>
          <a:endParaRPr lang="en-IN"/>
        </a:p>
      </dgm:t>
    </dgm:pt>
    <dgm:pt modelId="{6CCBA989-D554-47FB-A8C2-CA029AA55C71}">
      <dgm:prSet phldrT="[Text]"/>
      <dgm:spPr/>
      <dgm:t>
        <a:bodyPr/>
        <a:lstStyle/>
        <a:p>
          <a:r>
            <a:rPr lang="en-US" dirty="0"/>
            <a:t>2</a:t>
          </a:r>
          <a:endParaRPr lang="en-IN" dirty="0"/>
        </a:p>
      </dgm:t>
    </dgm:pt>
    <dgm:pt modelId="{69A0EDC5-8A0B-446E-A5C0-A5EEECB159FC}" type="parTrans" cxnId="{56EA9585-50CC-4D9D-B373-11F5AF1FC516}">
      <dgm:prSet/>
      <dgm:spPr/>
      <dgm:t>
        <a:bodyPr/>
        <a:lstStyle/>
        <a:p>
          <a:endParaRPr lang="en-IN"/>
        </a:p>
      </dgm:t>
    </dgm:pt>
    <dgm:pt modelId="{E02142A1-2EAD-4CE9-A766-E1D91DD302A7}" type="sibTrans" cxnId="{56EA9585-50CC-4D9D-B373-11F5AF1FC516}">
      <dgm:prSet/>
      <dgm:spPr/>
      <dgm:t>
        <a:bodyPr/>
        <a:lstStyle/>
        <a:p>
          <a:endParaRPr lang="en-IN"/>
        </a:p>
      </dgm:t>
    </dgm:pt>
    <dgm:pt modelId="{85B57179-D390-452A-96C8-902AB896D88C}">
      <dgm:prSet phldrT="[Text]" custT="1"/>
      <dgm:spPr/>
      <dgm:t>
        <a:bodyPr/>
        <a:lstStyle/>
        <a:p>
          <a:pPr>
            <a:buFont typeface="+mj-lt"/>
            <a:buNone/>
          </a:pPr>
          <a:r>
            <a:rPr lang="en-US" sz="1800" b="0" i="0" dirty="0">
              <a:solidFill>
                <a:srgbClr val="27323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Using the rest data-set train the model.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B0C63BE-38FB-49E1-917B-8C8B8C76A173}" type="parTrans" cxnId="{BF490973-DAAA-46C1-A065-EE87EC8E9028}">
      <dgm:prSet/>
      <dgm:spPr/>
      <dgm:t>
        <a:bodyPr/>
        <a:lstStyle/>
        <a:p>
          <a:endParaRPr lang="en-IN"/>
        </a:p>
      </dgm:t>
    </dgm:pt>
    <dgm:pt modelId="{DD3126A1-DE06-4281-9465-48D48ADA609A}" type="sibTrans" cxnId="{BF490973-DAAA-46C1-A065-EE87EC8E9028}">
      <dgm:prSet/>
      <dgm:spPr/>
      <dgm:t>
        <a:bodyPr/>
        <a:lstStyle/>
        <a:p>
          <a:endParaRPr lang="en-IN"/>
        </a:p>
      </dgm:t>
    </dgm:pt>
    <dgm:pt modelId="{BE646415-96DE-4EB9-B420-CFA44520CB7A}">
      <dgm:prSet phldrT="[Text]"/>
      <dgm:spPr/>
      <dgm:t>
        <a:bodyPr/>
        <a:lstStyle/>
        <a:p>
          <a:r>
            <a:rPr lang="en-US" dirty="0"/>
            <a:t>3</a:t>
          </a:r>
          <a:endParaRPr lang="en-IN" dirty="0"/>
        </a:p>
      </dgm:t>
    </dgm:pt>
    <dgm:pt modelId="{09311B13-E9F9-4E90-8453-B69A25C4BF61}" type="parTrans" cxnId="{C6ECAEA4-FD61-4334-8E4B-902576894473}">
      <dgm:prSet/>
      <dgm:spPr/>
      <dgm:t>
        <a:bodyPr/>
        <a:lstStyle/>
        <a:p>
          <a:endParaRPr lang="en-IN"/>
        </a:p>
      </dgm:t>
    </dgm:pt>
    <dgm:pt modelId="{DBAB05EB-7958-40E9-989B-2AB31C4A9446}" type="sibTrans" cxnId="{C6ECAEA4-FD61-4334-8E4B-902576894473}">
      <dgm:prSet/>
      <dgm:spPr/>
      <dgm:t>
        <a:bodyPr/>
        <a:lstStyle/>
        <a:p>
          <a:endParaRPr lang="en-IN"/>
        </a:p>
      </dgm:t>
    </dgm:pt>
    <dgm:pt modelId="{F2467629-9459-428D-BDA1-E9DCDC5B1616}">
      <dgm:prSet phldrT="[Text]" custT="1"/>
      <dgm:spPr/>
      <dgm:t>
        <a:bodyPr/>
        <a:lstStyle/>
        <a:p>
          <a:pPr>
            <a:buFont typeface="+mj-lt"/>
            <a:buNone/>
          </a:pPr>
          <a:r>
            <a:rPr lang="en-US" sz="1800" b="0" i="0" dirty="0">
              <a:solidFill>
                <a:srgbClr val="27323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Test the model using the reserve portion of the data-set.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4EA6D59-0310-45BF-AA53-557D0E399B45}" type="parTrans" cxnId="{6CA9E71A-92ED-4618-9584-1132F4BF33C0}">
      <dgm:prSet/>
      <dgm:spPr/>
      <dgm:t>
        <a:bodyPr/>
        <a:lstStyle/>
        <a:p>
          <a:endParaRPr lang="en-IN"/>
        </a:p>
      </dgm:t>
    </dgm:pt>
    <dgm:pt modelId="{8E7A496D-FC84-4DBE-8322-CB4EE465E07B}" type="sibTrans" cxnId="{6CA9E71A-92ED-4618-9584-1132F4BF33C0}">
      <dgm:prSet/>
      <dgm:spPr/>
      <dgm:t>
        <a:bodyPr/>
        <a:lstStyle/>
        <a:p>
          <a:endParaRPr lang="en-IN"/>
        </a:p>
      </dgm:t>
    </dgm:pt>
    <dgm:pt modelId="{307B711B-8441-4CBE-BA1F-1F4519E408BB}" type="pres">
      <dgm:prSet presAssocID="{A5BE5931-26AA-4F4E-84A4-5EBF6BA39135}" presName="linearFlow" presStyleCnt="0">
        <dgm:presLayoutVars>
          <dgm:dir/>
          <dgm:animLvl val="lvl"/>
          <dgm:resizeHandles val="exact"/>
        </dgm:presLayoutVars>
      </dgm:prSet>
      <dgm:spPr/>
    </dgm:pt>
    <dgm:pt modelId="{256A1A08-4B94-4D11-A50D-9D4D96AA77F6}" type="pres">
      <dgm:prSet presAssocID="{2AA77CC5-66FF-4D4B-B613-9D7E70E06A98}" presName="composite" presStyleCnt="0"/>
      <dgm:spPr/>
    </dgm:pt>
    <dgm:pt modelId="{A3D3EACC-1AFF-4A04-A79C-09338729401C}" type="pres">
      <dgm:prSet presAssocID="{2AA77CC5-66FF-4D4B-B613-9D7E70E06A98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42919259-234F-4EED-9FE8-F21ABC5AD749}" type="pres">
      <dgm:prSet presAssocID="{2AA77CC5-66FF-4D4B-B613-9D7E70E06A98}" presName="descendantText" presStyleLbl="alignAcc1" presStyleIdx="0" presStyleCnt="3">
        <dgm:presLayoutVars>
          <dgm:bulletEnabled val="1"/>
        </dgm:presLayoutVars>
      </dgm:prSet>
      <dgm:spPr/>
    </dgm:pt>
    <dgm:pt modelId="{7CFA26E2-C4EC-4062-8B25-40068BC0B36C}" type="pres">
      <dgm:prSet presAssocID="{E93F3DE3-1C58-4AF1-AAD3-FA6C1B808D96}" presName="sp" presStyleCnt="0"/>
      <dgm:spPr/>
    </dgm:pt>
    <dgm:pt modelId="{FAA9C24E-CFF3-4B4D-923E-23A4E27BF0B3}" type="pres">
      <dgm:prSet presAssocID="{6CCBA989-D554-47FB-A8C2-CA029AA55C71}" presName="composite" presStyleCnt="0"/>
      <dgm:spPr/>
    </dgm:pt>
    <dgm:pt modelId="{D12E8156-3945-4E0A-A463-528FBEC4D000}" type="pres">
      <dgm:prSet presAssocID="{6CCBA989-D554-47FB-A8C2-CA029AA55C71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53788497-46A7-44AD-833B-8AF0AFCFCEE6}" type="pres">
      <dgm:prSet presAssocID="{6CCBA989-D554-47FB-A8C2-CA029AA55C71}" presName="descendantText" presStyleLbl="alignAcc1" presStyleIdx="1" presStyleCnt="3">
        <dgm:presLayoutVars>
          <dgm:bulletEnabled val="1"/>
        </dgm:presLayoutVars>
      </dgm:prSet>
      <dgm:spPr/>
    </dgm:pt>
    <dgm:pt modelId="{63727048-5A32-48F1-B58C-EC06633E9D51}" type="pres">
      <dgm:prSet presAssocID="{E02142A1-2EAD-4CE9-A766-E1D91DD302A7}" presName="sp" presStyleCnt="0"/>
      <dgm:spPr/>
    </dgm:pt>
    <dgm:pt modelId="{5658152D-1A90-4592-9B2F-244620A29396}" type="pres">
      <dgm:prSet presAssocID="{BE646415-96DE-4EB9-B420-CFA44520CB7A}" presName="composite" presStyleCnt="0"/>
      <dgm:spPr/>
    </dgm:pt>
    <dgm:pt modelId="{32840834-04FD-4AB6-9CDE-00066B0C9CDB}" type="pres">
      <dgm:prSet presAssocID="{BE646415-96DE-4EB9-B420-CFA44520CB7A}" presName="parentText" presStyleLbl="alignNode1" presStyleIdx="2" presStyleCnt="3" custLinFactNeighborY="0">
        <dgm:presLayoutVars>
          <dgm:chMax val="1"/>
          <dgm:bulletEnabled val="1"/>
        </dgm:presLayoutVars>
      </dgm:prSet>
      <dgm:spPr/>
    </dgm:pt>
    <dgm:pt modelId="{68DDD090-3ADC-47ED-B1D2-4BA37A1AE664}" type="pres">
      <dgm:prSet presAssocID="{BE646415-96DE-4EB9-B420-CFA44520CB7A}" presName="descendantText" presStyleLbl="alignAcc1" presStyleIdx="2" presStyleCnt="3" custLinFactNeighborY="0">
        <dgm:presLayoutVars>
          <dgm:bulletEnabled val="1"/>
        </dgm:presLayoutVars>
      </dgm:prSet>
      <dgm:spPr/>
    </dgm:pt>
  </dgm:ptLst>
  <dgm:cxnLst>
    <dgm:cxn modelId="{519FB30D-0277-48B4-9F93-35735964AED2}" type="presOf" srcId="{85B57179-D390-452A-96C8-902AB896D88C}" destId="{53788497-46A7-44AD-833B-8AF0AFCFCEE6}" srcOrd="0" destOrd="0" presId="urn:microsoft.com/office/officeart/2005/8/layout/chevron2"/>
    <dgm:cxn modelId="{65991012-3A0E-474A-AF83-F26E8F1F283E}" type="presOf" srcId="{2AA77CC5-66FF-4D4B-B613-9D7E70E06A98}" destId="{A3D3EACC-1AFF-4A04-A79C-09338729401C}" srcOrd="0" destOrd="0" presId="urn:microsoft.com/office/officeart/2005/8/layout/chevron2"/>
    <dgm:cxn modelId="{24E7B218-94EA-44E3-B294-1A74BEEFAD2F}" type="presOf" srcId="{A5BE5931-26AA-4F4E-84A4-5EBF6BA39135}" destId="{307B711B-8441-4CBE-BA1F-1F4519E408BB}" srcOrd="0" destOrd="0" presId="urn:microsoft.com/office/officeart/2005/8/layout/chevron2"/>
    <dgm:cxn modelId="{6CA9E71A-92ED-4618-9584-1132F4BF33C0}" srcId="{BE646415-96DE-4EB9-B420-CFA44520CB7A}" destId="{F2467629-9459-428D-BDA1-E9DCDC5B1616}" srcOrd="0" destOrd="0" parTransId="{F4EA6D59-0310-45BF-AA53-557D0E399B45}" sibTransId="{8E7A496D-FC84-4DBE-8322-CB4EE465E07B}"/>
    <dgm:cxn modelId="{282FDB1C-FA92-40BA-8E52-ABE5B087701F}" srcId="{2AA77CC5-66FF-4D4B-B613-9D7E70E06A98}" destId="{9ED54C8D-F574-40BF-AA0B-9E4C52BB6FC7}" srcOrd="0" destOrd="0" parTransId="{A97EDEE4-B989-46C3-AA7E-C8CEA6103CD8}" sibTransId="{6C195363-2B8C-4CF8-89A4-25DEA3683DE4}"/>
    <dgm:cxn modelId="{345A4C42-7FBC-43F4-999C-EF9EF1C5CF08}" type="presOf" srcId="{F2467629-9459-428D-BDA1-E9DCDC5B1616}" destId="{68DDD090-3ADC-47ED-B1D2-4BA37A1AE664}" srcOrd="0" destOrd="0" presId="urn:microsoft.com/office/officeart/2005/8/layout/chevron2"/>
    <dgm:cxn modelId="{87639052-216C-453B-8A85-B5209CC39445}" srcId="{A5BE5931-26AA-4F4E-84A4-5EBF6BA39135}" destId="{2AA77CC5-66FF-4D4B-B613-9D7E70E06A98}" srcOrd="0" destOrd="0" parTransId="{0FB30238-53FA-4273-9B69-20495D2FB8FB}" sibTransId="{E93F3DE3-1C58-4AF1-AAD3-FA6C1B808D96}"/>
    <dgm:cxn modelId="{BF490973-DAAA-46C1-A065-EE87EC8E9028}" srcId="{6CCBA989-D554-47FB-A8C2-CA029AA55C71}" destId="{85B57179-D390-452A-96C8-902AB896D88C}" srcOrd="0" destOrd="0" parTransId="{4B0C63BE-38FB-49E1-917B-8C8B8C76A173}" sibTransId="{DD3126A1-DE06-4281-9465-48D48ADA609A}"/>
    <dgm:cxn modelId="{56EA9585-50CC-4D9D-B373-11F5AF1FC516}" srcId="{A5BE5931-26AA-4F4E-84A4-5EBF6BA39135}" destId="{6CCBA989-D554-47FB-A8C2-CA029AA55C71}" srcOrd="1" destOrd="0" parTransId="{69A0EDC5-8A0B-446E-A5C0-A5EEECB159FC}" sibTransId="{E02142A1-2EAD-4CE9-A766-E1D91DD302A7}"/>
    <dgm:cxn modelId="{C6ECAEA4-FD61-4334-8E4B-902576894473}" srcId="{A5BE5931-26AA-4F4E-84A4-5EBF6BA39135}" destId="{BE646415-96DE-4EB9-B420-CFA44520CB7A}" srcOrd="2" destOrd="0" parTransId="{09311B13-E9F9-4E90-8453-B69A25C4BF61}" sibTransId="{DBAB05EB-7958-40E9-989B-2AB31C4A9446}"/>
    <dgm:cxn modelId="{A3E970AC-4396-4446-BED2-A7984F2273A5}" type="presOf" srcId="{9ED54C8D-F574-40BF-AA0B-9E4C52BB6FC7}" destId="{42919259-234F-4EED-9FE8-F21ABC5AD749}" srcOrd="0" destOrd="0" presId="urn:microsoft.com/office/officeart/2005/8/layout/chevron2"/>
    <dgm:cxn modelId="{1BB3DFBA-66F5-4BA4-A199-7D46415E1B73}" type="presOf" srcId="{6CCBA989-D554-47FB-A8C2-CA029AA55C71}" destId="{D12E8156-3945-4E0A-A463-528FBEC4D000}" srcOrd="0" destOrd="0" presId="urn:microsoft.com/office/officeart/2005/8/layout/chevron2"/>
    <dgm:cxn modelId="{EE46DCC1-AF24-4370-B973-36C91341BAEC}" type="presOf" srcId="{BE646415-96DE-4EB9-B420-CFA44520CB7A}" destId="{32840834-04FD-4AB6-9CDE-00066B0C9CDB}" srcOrd="0" destOrd="0" presId="urn:microsoft.com/office/officeart/2005/8/layout/chevron2"/>
    <dgm:cxn modelId="{AA91E80E-DCEF-4A57-AA49-8315D5070C42}" type="presParOf" srcId="{307B711B-8441-4CBE-BA1F-1F4519E408BB}" destId="{256A1A08-4B94-4D11-A50D-9D4D96AA77F6}" srcOrd="0" destOrd="0" presId="urn:microsoft.com/office/officeart/2005/8/layout/chevron2"/>
    <dgm:cxn modelId="{A83E22CF-68EF-4F9F-B144-9FEB389F17B2}" type="presParOf" srcId="{256A1A08-4B94-4D11-A50D-9D4D96AA77F6}" destId="{A3D3EACC-1AFF-4A04-A79C-09338729401C}" srcOrd="0" destOrd="0" presId="urn:microsoft.com/office/officeart/2005/8/layout/chevron2"/>
    <dgm:cxn modelId="{5F69FF88-4F34-4692-B7A2-36764ED5E95E}" type="presParOf" srcId="{256A1A08-4B94-4D11-A50D-9D4D96AA77F6}" destId="{42919259-234F-4EED-9FE8-F21ABC5AD749}" srcOrd="1" destOrd="0" presId="urn:microsoft.com/office/officeart/2005/8/layout/chevron2"/>
    <dgm:cxn modelId="{3CB652D2-397B-4133-9371-F4CC28E2D310}" type="presParOf" srcId="{307B711B-8441-4CBE-BA1F-1F4519E408BB}" destId="{7CFA26E2-C4EC-4062-8B25-40068BC0B36C}" srcOrd="1" destOrd="0" presId="urn:microsoft.com/office/officeart/2005/8/layout/chevron2"/>
    <dgm:cxn modelId="{DBC5E5FB-0A73-44CC-A899-2B996B9224AB}" type="presParOf" srcId="{307B711B-8441-4CBE-BA1F-1F4519E408BB}" destId="{FAA9C24E-CFF3-4B4D-923E-23A4E27BF0B3}" srcOrd="2" destOrd="0" presId="urn:microsoft.com/office/officeart/2005/8/layout/chevron2"/>
    <dgm:cxn modelId="{0AFE0D9C-DD0D-4F18-B2EF-1805D40437A8}" type="presParOf" srcId="{FAA9C24E-CFF3-4B4D-923E-23A4E27BF0B3}" destId="{D12E8156-3945-4E0A-A463-528FBEC4D000}" srcOrd="0" destOrd="0" presId="urn:microsoft.com/office/officeart/2005/8/layout/chevron2"/>
    <dgm:cxn modelId="{36F2454D-034C-45E4-A339-8CC16C1232C5}" type="presParOf" srcId="{FAA9C24E-CFF3-4B4D-923E-23A4E27BF0B3}" destId="{53788497-46A7-44AD-833B-8AF0AFCFCEE6}" srcOrd="1" destOrd="0" presId="urn:microsoft.com/office/officeart/2005/8/layout/chevron2"/>
    <dgm:cxn modelId="{CE92DE39-8730-4ECD-AE5F-7FC123ED989B}" type="presParOf" srcId="{307B711B-8441-4CBE-BA1F-1F4519E408BB}" destId="{63727048-5A32-48F1-B58C-EC06633E9D51}" srcOrd="3" destOrd="0" presId="urn:microsoft.com/office/officeart/2005/8/layout/chevron2"/>
    <dgm:cxn modelId="{DC92651F-E3DA-4D08-BFC5-BA75C22614D2}" type="presParOf" srcId="{307B711B-8441-4CBE-BA1F-1F4519E408BB}" destId="{5658152D-1A90-4592-9B2F-244620A29396}" srcOrd="4" destOrd="0" presId="urn:microsoft.com/office/officeart/2005/8/layout/chevron2"/>
    <dgm:cxn modelId="{ED8C1FD4-255F-4FFD-8579-3B0034E63124}" type="presParOf" srcId="{5658152D-1A90-4592-9B2F-244620A29396}" destId="{32840834-04FD-4AB6-9CDE-00066B0C9CDB}" srcOrd="0" destOrd="0" presId="urn:microsoft.com/office/officeart/2005/8/layout/chevron2"/>
    <dgm:cxn modelId="{E9A6EBC4-4694-4EE4-8A68-A067FF0B882C}" type="presParOf" srcId="{5658152D-1A90-4592-9B2F-244620A29396}" destId="{68DDD090-3ADC-47ED-B1D2-4BA37A1AE6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5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 We are doing supervised machine learning because we are provided with labelled data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This is a regression problem in machine learning as house prices is a continuous variable		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605D28D-2CE6-4513-8566-952984E21E14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 Also R-squared value is best for Linear regression</a:t>
          </a:r>
        </a:p>
      </dgm:t>
    </dgm:pt>
    <dgm:pt modelId="{EB15AB98-362B-4E70-A3DA-995FC3E8BA79}" type="parTrans" cxnId="{FAF3F884-F0CF-440F-8CB1-B7648AB1B138}">
      <dgm:prSet/>
      <dgm:spPr/>
      <dgm:t>
        <a:bodyPr/>
        <a:lstStyle/>
        <a:p>
          <a:endParaRPr lang="en-US"/>
        </a:p>
      </dgm:t>
    </dgm:pt>
    <dgm:pt modelId="{823D1971-2C4D-4EC5-A874-2F463DE37109}" type="sibTrans" cxnId="{FAF3F884-F0CF-440F-8CB1-B7648AB1B138}">
      <dgm:prSet/>
      <dgm:spPr/>
      <dgm:t>
        <a:bodyPr/>
        <a:lstStyle/>
        <a:p>
          <a:endParaRPr lang="en-US"/>
        </a:p>
      </dgm:t>
    </dgm:pt>
    <dgm:pt modelId="{D4C14C9F-C70B-4578-B28D-57767B3191F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    Linear regression is chosen since error is least with it </a:t>
          </a:r>
        </a:p>
      </dgm:t>
    </dgm:pt>
    <dgm:pt modelId="{7F8F83DC-235F-4F37-B5C8-9CF0ECA09B8E}" type="parTrans" cxnId="{1BBB2EBB-54E5-4EAE-9605-5E35D9B0E284}">
      <dgm:prSet/>
      <dgm:spPr/>
      <dgm:t>
        <a:bodyPr/>
        <a:lstStyle/>
        <a:p>
          <a:endParaRPr lang="en-IN"/>
        </a:p>
      </dgm:t>
    </dgm:pt>
    <dgm:pt modelId="{7930B0E3-3257-4610-9A10-30084BCBF8B1}" type="sibTrans" cxnId="{1BBB2EBB-54E5-4EAE-9605-5E35D9B0E284}">
      <dgm:prSet/>
      <dgm:spPr/>
      <dgm:t>
        <a:bodyPr/>
        <a:lstStyle/>
        <a:p>
          <a:endParaRPr lang="en-IN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4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4"/>
      <dgm:spPr/>
    </dgm:pt>
    <dgm:pt modelId="{429CABD1-4116-474B-81BF-735E2CA9DD00}" type="pres">
      <dgm:prSet presAssocID="{7E5AA53B-3EEE-4DE4-BB81-9044890C2946}" presName="dstNode" presStyleLbl="node1" presStyleIdx="0" presStyleCnt="4"/>
      <dgm:spPr/>
    </dgm:pt>
    <dgm:pt modelId="{58319267-C71E-43C9-94E1-827D0616C7A7}" type="pres">
      <dgm:prSet presAssocID="{6750AC01-D39D-4F3A-9DC8-2A211EE986A2}" presName="text_1" presStyleLbl="node1" presStyleIdx="0" presStyleCnt="4" custScaleX="102204" custLinFactNeighborX="-299" custLinFactNeighborY="2298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4" custScaleX="92819" custScaleY="91374" custLinFactNeighborX="-3966" custLinFactNeighborY="5935"/>
      <dgm:spPr/>
    </dgm:pt>
    <dgm:pt modelId="{95DE6538-27BD-44AF-A1A8-CA8F6B10FDD2}" type="pres">
      <dgm:prSet presAssocID="{0BEF68B8-1228-47BB-83B5-7B9CD1E3F84E}" presName="text_2" presStyleLbl="node1" presStyleIdx="1" presStyleCnt="4" custLinFactNeighborX="830" custLinFactNeighborY="991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4" custScaleX="94008" custScaleY="95398" custLinFactNeighborX="-4407" custLinFactNeighborY="-2301"/>
      <dgm:spPr/>
    </dgm:pt>
    <dgm:pt modelId="{E7E5F453-FB3A-435C-AA24-18385B6BCDFF}" type="pres">
      <dgm:prSet presAssocID="{D4C14C9F-C70B-4578-B28D-57767B3191FC}" presName="text_3" presStyleLbl="node1" presStyleIdx="2" presStyleCnt="4" custScaleX="102562" custLinFactNeighborX="-186" custLinFactNeighborY="3381">
        <dgm:presLayoutVars>
          <dgm:bulletEnabled val="1"/>
        </dgm:presLayoutVars>
      </dgm:prSet>
      <dgm:spPr/>
    </dgm:pt>
    <dgm:pt modelId="{9CF466B5-2033-4EAB-AA4A-FD881C6EEFBA}" type="pres">
      <dgm:prSet presAssocID="{D4C14C9F-C70B-4578-B28D-57767B3191FC}" presName="accent_3" presStyleCnt="0"/>
      <dgm:spPr/>
    </dgm:pt>
    <dgm:pt modelId="{79C8C104-8A4C-432F-B84E-7AB00DD28716}" type="pres">
      <dgm:prSet presAssocID="{D4C14C9F-C70B-4578-B28D-57767B3191FC}" presName="accentRepeatNode" presStyleLbl="solidFgAcc1" presStyleIdx="2" presStyleCnt="4" custScaleX="95421" custScaleY="93356" custLinFactNeighborX="-2467" custLinFactNeighborY="1231"/>
      <dgm:spPr/>
    </dgm:pt>
    <dgm:pt modelId="{B0296D6E-AA48-48F3-8EFF-446882C915E3}" type="pres">
      <dgm:prSet presAssocID="{5605D28D-2CE6-4513-8566-952984E21E14}" presName="text_4" presStyleLbl="node1" presStyleIdx="3" presStyleCnt="4" custScaleX="102254">
        <dgm:presLayoutVars>
          <dgm:bulletEnabled val="1"/>
        </dgm:presLayoutVars>
      </dgm:prSet>
      <dgm:spPr/>
    </dgm:pt>
    <dgm:pt modelId="{044AE92E-7297-4CF3-9BF3-8C1585C66F2B}" type="pres">
      <dgm:prSet presAssocID="{5605D28D-2CE6-4513-8566-952984E21E14}" presName="accent_4" presStyleCnt="0"/>
      <dgm:spPr/>
    </dgm:pt>
    <dgm:pt modelId="{A965097E-32F1-4AB8-8C4E-2814A7596B2F}" type="pres">
      <dgm:prSet presAssocID="{5605D28D-2CE6-4513-8566-952984E21E14}" presName="accentRepeatNode" presStyleLbl="solidFgAcc1" presStyleIdx="3" presStyleCnt="4" custScaleX="92579" custScaleY="90595" custLinFactNeighborX="-4086" custLinFactNeighborY="-2997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5487B640-79A4-43D0-86C1-0F0602B995AC}" type="presOf" srcId="{5605D28D-2CE6-4513-8566-952984E21E14}" destId="{B0296D6E-AA48-48F3-8EFF-446882C915E3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C71D1951-C2AC-4A17-B027-5CB72CEA43D9}" type="presOf" srcId="{D4C14C9F-C70B-4578-B28D-57767B3191FC}" destId="{E7E5F453-FB3A-435C-AA24-18385B6BCDFF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3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1BBB2EBB-54E5-4EAE-9605-5E35D9B0E284}" srcId="{7E5AA53B-3EEE-4DE4-BB81-9044890C2946}" destId="{D4C14C9F-C70B-4578-B28D-57767B3191FC}" srcOrd="2" destOrd="0" parTransId="{7F8F83DC-235F-4F37-B5C8-9CF0ECA09B8E}" sibTransId="{7930B0E3-3257-4610-9A10-30084BCBF8B1}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1C18B3B0-9C40-4373-B328-8A35FAA3F1EE}" type="presParOf" srcId="{90561C55-3C6E-4D53-85E1-2C50BCDDA392}" destId="{E7E5F453-FB3A-435C-AA24-18385B6BCDFF}" srcOrd="5" destOrd="0" presId="urn:microsoft.com/office/officeart/2008/layout/VerticalCurvedList"/>
    <dgm:cxn modelId="{63FB14DF-1D9A-4144-93A9-570E92C62693}" type="presParOf" srcId="{90561C55-3C6E-4D53-85E1-2C50BCDDA392}" destId="{9CF466B5-2033-4EAB-AA4A-FD881C6EEFBA}" srcOrd="6" destOrd="0" presId="urn:microsoft.com/office/officeart/2008/layout/VerticalCurvedList"/>
    <dgm:cxn modelId="{FEFC74EF-4A59-4CCA-9079-51C786072FD2}" type="presParOf" srcId="{9CF466B5-2033-4EAB-AA4A-FD881C6EEFBA}" destId="{79C8C104-8A4C-432F-B84E-7AB00DD28716}" srcOrd="0" destOrd="0" presId="urn:microsoft.com/office/officeart/2008/layout/VerticalCurvedList"/>
    <dgm:cxn modelId="{AED7C01D-1C53-4C8A-9F4E-BFFDB6757624}" type="presParOf" srcId="{90561C55-3C6E-4D53-85E1-2C50BCDDA392}" destId="{B0296D6E-AA48-48F3-8EFF-446882C915E3}" srcOrd="7" destOrd="0" presId="urn:microsoft.com/office/officeart/2008/layout/VerticalCurvedList"/>
    <dgm:cxn modelId="{B5B3F21B-AA8C-4232-97EE-850625327EBB}" type="presParOf" srcId="{90561C55-3C6E-4D53-85E1-2C50BCDDA392}" destId="{044AE92E-7297-4CF3-9BF3-8C1585C66F2B}" srcOrd="8" destOrd="0" presId="urn:microsoft.com/office/officeart/2008/layout/VerticalCurvedList"/>
    <dgm:cxn modelId="{256F34B1-C6EB-48C0-BCE2-EE031FEB2AEB}" type="presParOf" srcId="{044AE92E-7297-4CF3-9BF3-8C1585C66F2B}" destId="{A965097E-32F1-4AB8-8C4E-2814A7596B2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388DC8-873B-4BE2-9E9F-4390EDCC91F0}">
      <dsp:nvSpPr>
        <dsp:cNvPr id="0" name=""/>
        <dsp:cNvSpPr/>
      </dsp:nvSpPr>
      <dsp:spPr>
        <a:xfrm>
          <a:off x="1300793" y="0"/>
          <a:ext cx="4025246" cy="4025246"/>
        </a:xfrm>
        <a:prstGeom prst="triangl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319C2F-A94F-4DDA-ACAE-092973D30DF4}">
      <dsp:nvSpPr>
        <dsp:cNvPr id="0" name=""/>
        <dsp:cNvSpPr/>
      </dsp:nvSpPr>
      <dsp:spPr>
        <a:xfrm>
          <a:off x="3363416" y="401889"/>
          <a:ext cx="2616409" cy="71542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DATA PREPROCESSING	</a:t>
          </a:r>
        </a:p>
      </dsp:txBody>
      <dsp:txXfrm>
        <a:off x="3398340" y="436813"/>
        <a:ext cx="2546561" cy="645576"/>
      </dsp:txXfrm>
    </dsp:sp>
    <dsp:sp modelId="{2D7CBBB0-89A8-4F08-A8EC-13CAC3DE8496}">
      <dsp:nvSpPr>
        <dsp:cNvPr id="0" name=""/>
        <dsp:cNvSpPr/>
      </dsp:nvSpPr>
      <dsp:spPr>
        <a:xfrm>
          <a:off x="3313416" y="1207770"/>
          <a:ext cx="2616409" cy="71542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TRAIN TEST SPLITTING</a:t>
          </a:r>
        </a:p>
      </dsp:txBody>
      <dsp:txXfrm>
        <a:off x="3348340" y="1242694"/>
        <a:ext cx="2546561" cy="645576"/>
      </dsp:txXfrm>
    </dsp:sp>
    <dsp:sp modelId="{F1234300-66BB-4298-9E8C-D7C3CC090422}">
      <dsp:nvSpPr>
        <dsp:cNvPr id="0" name=""/>
        <dsp:cNvSpPr/>
      </dsp:nvSpPr>
      <dsp:spPr>
        <a:xfrm>
          <a:off x="3313416" y="2012622"/>
          <a:ext cx="2616409" cy="71542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COMPARING MODEL RESULTS</a:t>
          </a:r>
        </a:p>
      </dsp:txBody>
      <dsp:txXfrm>
        <a:off x="3348340" y="2047546"/>
        <a:ext cx="2546561" cy="645576"/>
      </dsp:txXfrm>
    </dsp:sp>
    <dsp:sp modelId="{26C9E9B1-3248-4867-B712-97F8AF96C9C9}">
      <dsp:nvSpPr>
        <dsp:cNvPr id="0" name=""/>
        <dsp:cNvSpPr/>
      </dsp:nvSpPr>
      <dsp:spPr>
        <a:xfrm>
          <a:off x="3330894" y="2837122"/>
          <a:ext cx="2616409" cy="71542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CROSS VALIDATION	</a:t>
          </a:r>
        </a:p>
      </dsp:txBody>
      <dsp:txXfrm>
        <a:off x="3365818" y="2872046"/>
        <a:ext cx="2546561" cy="6455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A3E1A-FAED-46DE-AE47-AE2B20F0D1CC}">
      <dsp:nvSpPr>
        <dsp:cNvPr id="0" name=""/>
        <dsp:cNvSpPr/>
      </dsp:nvSpPr>
      <dsp:spPr>
        <a:xfrm rot="16200000">
          <a:off x="-823047" y="823927"/>
          <a:ext cx="3937328" cy="2289472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0" tIns="0" rIns="160382" bIns="0" numCol="1" spcCol="1270" anchor="ctr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Handling missing values		</a:t>
          </a:r>
        </a:p>
      </dsp:txBody>
      <dsp:txXfrm rot="5400000">
        <a:off x="881" y="787465"/>
        <a:ext cx="2289472" cy="2362396"/>
      </dsp:txXfrm>
    </dsp:sp>
    <dsp:sp modelId="{23572B28-9861-4DAE-9872-427E41D6D3B5}">
      <dsp:nvSpPr>
        <dsp:cNvPr id="0" name=""/>
        <dsp:cNvSpPr/>
      </dsp:nvSpPr>
      <dsp:spPr>
        <a:xfrm rot="16200000">
          <a:off x="1638135" y="823927"/>
          <a:ext cx="3937328" cy="2289472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0" tIns="0" rIns="160382" bIns="0" numCol="1" spcCol="1270" anchor="ctr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Dimensionality reduction</a:t>
          </a:r>
        </a:p>
      </dsp:txBody>
      <dsp:txXfrm rot="5400000">
        <a:off x="2462063" y="787465"/>
        <a:ext cx="2289472" cy="2362396"/>
      </dsp:txXfrm>
    </dsp:sp>
    <dsp:sp modelId="{051477B2-1265-4BC3-A1DF-CF483E4FDD89}">
      <dsp:nvSpPr>
        <dsp:cNvPr id="0" name=""/>
        <dsp:cNvSpPr/>
      </dsp:nvSpPr>
      <dsp:spPr>
        <a:xfrm rot="16200000">
          <a:off x="4099319" y="823927"/>
          <a:ext cx="3937328" cy="2289472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0" tIns="0" rIns="160382" bIns="0" numCol="1" spcCol="1270" anchor="ctr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Outliers removal</a:t>
          </a:r>
        </a:p>
      </dsp:txBody>
      <dsp:txXfrm rot="5400000">
        <a:off x="4923247" y="787465"/>
        <a:ext cx="2289472" cy="23623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1DD44D-6401-49FE-8D95-5D816FE7136E}">
      <dsp:nvSpPr>
        <dsp:cNvPr id="0" name=""/>
        <dsp:cNvSpPr/>
      </dsp:nvSpPr>
      <dsp:spPr>
        <a:xfrm>
          <a:off x="0" y="14997"/>
          <a:ext cx="5344998" cy="6362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Train Dataset</a:t>
          </a:r>
          <a:r>
            <a:rPr lang="en-US" sz="2500" b="0" i="0" kern="1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: </a:t>
          </a:r>
          <a:endParaRPr lang="en-IN" sz="25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1058" y="46055"/>
        <a:ext cx="5282882" cy="574112"/>
      </dsp:txXfrm>
    </dsp:sp>
    <dsp:sp modelId="{48B8FE4E-01F3-40D2-A400-C8D425A85714}">
      <dsp:nvSpPr>
        <dsp:cNvPr id="0" name=""/>
        <dsp:cNvSpPr/>
      </dsp:nvSpPr>
      <dsp:spPr>
        <a:xfrm>
          <a:off x="0" y="651225"/>
          <a:ext cx="5344998" cy="582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704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kern="1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Used to fit the machine learning model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651225"/>
        <a:ext cx="5344998" cy="582187"/>
      </dsp:txXfrm>
    </dsp:sp>
    <dsp:sp modelId="{4C7DDAE9-0D50-4F0C-B6C7-C200CE37D356}">
      <dsp:nvSpPr>
        <dsp:cNvPr id="0" name=""/>
        <dsp:cNvSpPr/>
      </dsp:nvSpPr>
      <dsp:spPr>
        <a:xfrm>
          <a:off x="0" y="1233413"/>
          <a:ext cx="5344998" cy="585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Test Dataset</a:t>
          </a:r>
          <a:r>
            <a:rPr lang="en-US" sz="2500" b="0" i="0" kern="1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: </a:t>
          </a:r>
          <a:endParaRPr lang="en-IN" sz="25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557" y="1261970"/>
        <a:ext cx="5287884" cy="527886"/>
      </dsp:txXfrm>
    </dsp:sp>
    <dsp:sp modelId="{645CB6EC-AE68-45F1-ADD6-A42B2BDAACB3}">
      <dsp:nvSpPr>
        <dsp:cNvPr id="0" name=""/>
        <dsp:cNvSpPr/>
      </dsp:nvSpPr>
      <dsp:spPr>
        <a:xfrm>
          <a:off x="0" y="1818413"/>
          <a:ext cx="5344998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704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kern="1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Used to evaluate the fit machine learning model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818413"/>
        <a:ext cx="5344998" cy="414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D3EACC-1AFF-4A04-A79C-09338729401C}">
      <dsp:nvSpPr>
        <dsp:cNvPr id="0" name=""/>
        <dsp:cNvSpPr/>
      </dsp:nvSpPr>
      <dsp:spPr>
        <a:xfrm rot="5400000">
          <a:off x="-142383" y="143616"/>
          <a:ext cx="949220" cy="6644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1</a:t>
          </a:r>
          <a:endParaRPr lang="en-IN" sz="1900" kern="1200" dirty="0"/>
        </a:p>
      </dsp:txBody>
      <dsp:txXfrm rot="-5400000">
        <a:off x="0" y="333460"/>
        <a:ext cx="664454" cy="284766"/>
      </dsp:txXfrm>
    </dsp:sp>
    <dsp:sp modelId="{42919259-234F-4EED-9FE8-F21ABC5AD749}">
      <dsp:nvSpPr>
        <dsp:cNvPr id="0" name=""/>
        <dsp:cNvSpPr/>
      </dsp:nvSpPr>
      <dsp:spPr>
        <a:xfrm rot="5400000">
          <a:off x="2462363" y="-1796675"/>
          <a:ext cx="616993" cy="421281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sz="1800" b="0" i="0" kern="1200" dirty="0">
              <a:solidFill>
                <a:srgbClr val="27323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Reserve some portion of sample data-set.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664455" y="31352"/>
        <a:ext cx="4182691" cy="556755"/>
      </dsp:txXfrm>
    </dsp:sp>
    <dsp:sp modelId="{D12E8156-3945-4E0A-A463-528FBEC4D000}">
      <dsp:nvSpPr>
        <dsp:cNvPr id="0" name=""/>
        <dsp:cNvSpPr/>
      </dsp:nvSpPr>
      <dsp:spPr>
        <a:xfrm rot="5400000">
          <a:off x="-142383" y="893500"/>
          <a:ext cx="949220" cy="6644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2</a:t>
          </a:r>
          <a:endParaRPr lang="en-IN" sz="1900" kern="1200" dirty="0"/>
        </a:p>
      </dsp:txBody>
      <dsp:txXfrm rot="-5400000">
        <a:off x="0" y="1083344"/>
        <a:ext cx="664454" cy="284766"/>
      </dsp:txXfrm>
    </dsp:sp>
    <dsp:sp modelId="{53788497-46A7-44AD-833B-8AF0AFCFCEE6}">
      <dsp:nvSpPr>
        <dsp:cNvPr id="0" name=""/>
        <dsp:cNvSpPr/>
      </dsp:nvSpPr>
      <dsp:spPr>
        <a:xfrm rot="5400000">
          <a:off x="2462363" y="-1046791"/>
          <a:ext cx="616993" cy="421281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sz="1800" b="0" i="0" kern="1200" dirty="0">
              <a:solidFill>
                <a:srgbClr val="27323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Using the rest data-set train the model.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664455" y="781236"/>
        <a:ext cx="4182691" cy="556755"/>
      </dsp:txXfrm>
    </dsp:sp>
    <dsp:sp modelId="{32840834-04FD-4AB6-9CDE-00066B0C9CDB}">
      <dsp:nvSpPr>
        <dsp:cNvPr id="0" name=""/>
        <dsp:cNvSpPr/>
      </dsp:nvSpPr>
      <dsp:spPr>
        <a:xfrm rot="5400000">
          <a:off x="-142383" y="1643384"/>
          <a:ext cx="949220" cy="6644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3</a:t>
          </a:r>
          <a:endParaRPr lang="en-IN" sz="1900" kern="1200" dirty="0"/>
        </a:p>
      </dsp:txBody>
      <dsp:txXfrm rot="-5400000">
        <a:off x="0" y="1833228"/>
        <a:ext cx="664454" cy="284766"/>
      </dsp:txXfrm>
    </dsp:sp>
    <dsp:sp modelId="{68DDD090-3ADC-47ED-B1D2-4BA37A1AE664}">
      <dsp:nvSpPr>
        <dsp:cNvPr id="0" name=""/>
        <dsp:cNvSpPr/>
      </dsp:nvSpPr>
      <dsp:spPr>
        <a:xfrm rot="5400000">
          <a:off x="2462363" y="-296907"/>
          <a:ext cx="616993" cy="421281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sz="1800" b="0" i="0" kern="1200" dirty="0">
              <a:solidFill>
                <a:srgbClr val="27323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Test the model using the reserve portion of the data-set.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664455" y="1531120"/>
        <a:ext cx="4182691" cy="5567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558225" y="-689010"/>
          <a:ext cx="5352498" cy="5352498"/>
        </a:xfrm>
        <a:prstGeom prst="blockArc">
          <a:avLst>
            <a:gd name="adj1" fmla="val 18900000"/>
            <a:gd name="adj2" fmla="val 2700000"/>
            <a:gd name="adj3" fmla="val 404"/>
          </a:avLst>
        </a:prstGeom>
        <a:noFill/>
        <a:ln w="22225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237548" y="319608"/>
          <a:ext cx="10757978" cy="61143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5325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We are doing supervised machine learning because we are provided with labelled data</a:t>
          </a:r>
        </a:p>
      </dsp:txBody>
      <dsp:txXfrm>
        <a:off x="237548" y="319608"/>
        <a:ext cx="10757978" cy="611433"/>
      </dsp:txXfrm>
    </dsp:sp>
    <dsp:sp modelId="{07CB3071-D555-47DA-A36A-69EB91531FD8}">
      <dsp:nvSpPr>
        <dsp:cNvPr id="0" name=""/>
        <dsp:cNvSpPr/>
      </dsp:nvSpPr>
      <dsp:spPr>
        <a:xfrm>
          <a:off x="1" y="307453"/>
          <a:ext cx="709408" cy="69836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820022" y="1228926"/>
          <a:ext cx="10175437" cy="61143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5325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This is a regression problem in machine learning as house prices is a continuous variable		</a:t>
          </a:r>
        </a:p>
      </dsp:txBody>
      <dsp:txXfrm>
        <a:off x="820022" y="1228926"/>
        <a:ext cx="10175437" cy="611433"/>
      </dsp:txXfrm>
    </dsp:sp>
    <dsp:sp modelId="{3F8116AC-FAC3-4E95-9865-93CCFEB191B9}">
      <dsp:nvSpPr>
        <dsp:cNvPr id="0" name=""/>
        <dsp:cNvSpPr/>
      </dsp:nvSpPr>
      <dsp:spPr>
        <a:xfrm>
          <a:off x="342636" y="1146438"/>
          <a:ext cx="718495" cy="7291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E5F453-FB3A-435C-AA24-18385B6BCDFF}">
      <dsp:nvSpPr>
        <dsp:cNvPr id="0" name=""/>
        <dsp:cNvSpPr/>
      </dsp:nvSpPr>
      <dsp:spPr>
        <a:xfrm>
          <a:off x="586292" y="2160849"/>
          <a:ext cx="10436131" cy="61143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5325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   Linear regression is chosen since error is least with it </a:t>
          </a:r>
        </a:p>
      </dsp:txBody>
      <dsp:txXfrm>
        <a:off x="586292" y="2160849"/>
        <a:ext cx="10436131" cy="611433"/>
      </dsp:txXfrm>
    </dsp:sp>
    <dsp:sp modelId="{79C8C104-8A4C-432F-B84E-7AB00DD28716}">
      <dsp:nvSpPr>
        <dsp:cNvPr id="0" name=""/>
        <dsp:cNvSpPr/>
      </dsp:nvSpPr>
      <dsp:spPr>
        <a:xfrm>
          <a:off x="352063" y="2098545"/>
          <a:ext cx="729295" cy="71351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0296D6E-AA48-48F3-8EFF-446882C915E3}">
      <dsp:nvSpPr>
        <dsp:cNvPr id="0" name=""/>
        <dsp:cNvSpPr/>
      </dsp:nvSpPr>
      <dsp:spPr>
        <a:xfrm>
          <a:off x="266389" y="3057486"/>
          <a:ext cx="10763241" cy="61143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5325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Also R-squared value is best for Linear regression</a:t>
          </a:r>
        </a:p>
      </dsp:txBody>
      <dsp:txXfrm>
        <a:off x="266389" y="3057486"/>
        <a:ext cx="10763241" cy="611433"/>
      </dsp:txXfrm>
    </dsp:sp>
    <dsp:sp modelId="{A965097E-32F1-4AB8-8C4E-2814A7596B2F}">
      <dsp:nvSpPr>
        <dsp:cNvPr id="0" name=""/>
        <dsp:cNvSpPr/>
      </dsp:nvSpPr>
      <dsp:spPr>
        <a:xfrm>
          <a:off x="1" y="2994092"/>
          <a:ext cx="707574" cy="69241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12/23/2021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gif>
</file>

<file path=ppt/media/image20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12/23/2021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51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134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wipe/>
  </p:transition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kaggle.com/amitabhajoy/bengaluru-house-price-data" TargetMode="Externa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9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 ESTATE price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7CEB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MINI PROJECT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E22C8-AA5C-45DD-B09B-32A1742A9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outcomes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5" descr="SmartArt">
            <a:extLst>
              <a:ext uri="{FF2B5EF4-FFF2-40B4-BE49-F238E27FC236}">
                <a16:creationId xmlns:a16="http://schemas.microsoft.com/office/drawing/2014/main" id="{2DF2528B-8650-49CC-8769-D4D546D486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0278991"/>
              </p:ext>
            </p:extLst>
          </p:nvPr>
        </p:nvGraphicFramePr>
        <p:xfrm>
          <a:off x="581192" y="2369761"/>
          <a:ext cx="11029950" cy="3974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239988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13F6D-6CD0-49D1-B848-22F2E6850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FA210-69E2-4622-8196-899E26A07E64}"/>
              </a:ext>
            </a:extLst>
          </p:cNvPr>
          <p:cNvSpPr txBox="1"/>
          <p:nvPr/>
        </p:nvSpPr>
        <p:spPr>
          <a:xfrm>
            <a:off x="321498" y="2469822"/>
            <a:ext cx="115384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Theobald, Machine Learning For Absolute Beginners:  A Plain English Introduction (Second Edition), ‎ Scatterplot Press, 2017,  pp. 122-35</a:t>
            </a: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Aurélien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Géron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Hands-On Machine Learning with Scikit-Learn,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TensorFlow: Concepts, Tools, and Techniques to Build Intelligent Systems 2nd Edition, </a:t>
            </a:r>
            <a:r>
              <a:rPr lang="en-US" b="0" i="0" dirty="0">
                <a:solidFill>
                  <a:srgbClr val="0F111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O'Reilly Media, 2019</a:t>
            </a: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b="0" i="0" dirty="0">
              <a:solidFill>
                <a:srgbClr val="0F111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Andriy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Burkov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Hundred-Page Machine Learning Book Paperback, 2019</a:t>
            </a: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Trevor Hastie, The Elements of Statistical Learning: Data Mining, Inference, and Prediction, Second Edition (Springer Series in Statistics), Springer, 2017</a:t>
            </a: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Zed Shaw, Learn Python the Hard Way: A Very Simple Introduction to the Terrifyingly Beautiful World of Computers and Code (Zed Shaw's Hard Way Series), </a:t>
            </a:r>
            <a:r>
              <a:rPr lang="en-IN" b="0" i="0" dirty="0">
                <a:solidFill>
                  <a:srgbClr val="0F111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Addison-Wesley, 2013, pp 150-155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33348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7523" y="1680820"/>
            <a:ext cx="3081576" cy="174818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4520" y="3063711"/>
            <a:ext cx="3178573" cy="2862999"/>
          </a:xfrm>
        </p:spPr>
        <p:txBody>
          <a:bodyPr>
            <a:normAutofit lnSpcReduction="10000"/>
          </a:bodyPr>
          <a:lstStyle/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CREATED BY:</a:t>
            </a:r>
          </a:p>
          <a:p>
            <a:r>
              <a:rPr lang="en-US" sz="1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VANSH CHOPRA</a:t>
            </a:r>
          </a:p>
          <a:p>
            <a:r>
              <a:rPr lang="en-US" sz="1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2000910130123</a:t>
            </a:r>
          </a:p>
          <a:p>
            <a:r>
              <a:rPr lang="en-US" sz="1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IT-2</a:t>
            </a: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High Tech Internet GIF by Matthew Butler">
            <a:extLst>
              <a:ext uri="{FF2B5EF4-FFF2-40B4-BE49-F238E27FC236}">
                <a16:creationId xmlns:a16="http://schemas.microsoft.com/office/drawing/2014/main" id="{290F1690-44F9-46A8-B782-B6131DB246B3}"/>
              </a:ext>
            </a:extLst>
          </p:cNvPr>
          <p:cNvPicPr>
            <a:picLocks noGrp="1" noChangeAspect="1" noChangeArrowheads="1" noCrop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4" y="2691245"/>
            <a:ext cx="5763046" cy="3238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8975EB-D393-4C24-BC00-80682A807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608" y="957661"/>
            <a:ext cx="11029616" cy="551259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OBJECTIVE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EF10-06D6-4227-821F-D72670E4DA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0" y="4117920"/>
            <a:ext cx="6887979" cy="551259"/>
          </a:xfrm>
        </p:spPr>
        <p:txBody>
          <a:bodyPr/>
          <a:lstStyle/>
          <a:p>
            <a:pPr algn="ctr"/>
            <a:r>
              <a:rPr lang="en-US" dirty="0"/>
              <a:t>MACHINE LEARNING</a:t>
            </a:r>
            <a:endParaRPr lang="en-IN" dirty="0"/>
          </a:p>
        </p:txBody>
      </p:sp>
      <p:pic>
        <p:nvPicPr>
          <p:cNvPr id="7" name="Graphic 6" descr="Bullseye">
            <a:extLst>
              <a:ext uri="{FF2B5EF4-FFF2-40B4-BE49-F238E27FC236}">
                <a16:creationId xmlns:a16="http://schemas.microsoft.com/office/drawing/2014/main" id="{36BCAFC6-4AD0-431E-B9A0-9E50C1517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5928" y="520589"/>
            <a:ext cx="1357463" cy="13574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F3C75B-A9C2-46E6-A83F-18DA4F22BCBD}"/>
              </a:ext>
            </a:extLst>
          </p:cNvPr>
          <p:cNvSpPr txBox="1"/>
          <p:nvPr/>
        </p:nvSpPr>
        <p:spPr>
          <a:xfrm>
            <a:off x="6504495" y="2325502"/>
            <a:ext cx="518172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this project is to do predictive analysis which is based on supervised machine learning.</a:t>
            </a: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dataset is obtained from Kaggle :</a:t>
            </a:r>
            <a:endParaRPr lang="en-US" dirty="0">
              <a:solidFill>
                <a:srgbClr val="24292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3">
                  <a:lumMod val="75000"/>
                </a:schemeClr>
              </a:buClr>
            </a:pPr>
            <a:r>
              <a:rPr lang="en-IN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https://www.kaggle.com/amitabhajoy/Bengaluru-         house-price-data</a:t>
            </a:r>
            <a:endParaRPr lang="en-IN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3">
                  <a:lumMod val="75000"/>
                </a:schemeClr>
              </a:buClr>
            </a:pPr>
            <a:endParaRPr lang="en-IN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and model creation can be found in the .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ipynb</a:t>
            </a: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file.</a:t>
            </a: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b="0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main packages used are 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pandas, matplotlib, seaborn and 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sklearn</a:t>
            </a: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7273423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DD6B7-39C7-434A-934A-394EF984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0" y="5422552"/>
            <a:ext cx="4909445" cy="689514"/>
          </a:xfrm>
        </p:spPr>
        <p:txBody>
          <a:bodyPr/>
          <a:lstStyle/>
          <a:p>
            <a:r>
              <a:rPr kumimoji="0" lang="en-US" sz="2800" b="1" i="0" u="none" strike="noStrike" kern="1200" cap="all" spc="0" normalizeH="0" baseline="0" noProof="0" dirty="0">
                <a:ln>
                  <a:noFill/>
                </a:ln>
                <a:solidFill>
                  <a:srgbClr val="FFFEFF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Tech Requirements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Logo, company name&#10;&#10;Description automatically generated">
            <a:extLst>
              <a:ext uri="{FF2B5EF4-FFF2-40B4-BE49-F238E27FC236}">
                <a16:creationId xmlns:a16="http://schemas.microsoft.com/office/drawing/2014/main" id="{4E0A578E-60CA-47A3-B690-CA9D82438D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0" y="1358803"/>
            <a:ext cx="3022874" cy="1587009"/>
          </a:xfrm>
          <a:prstGeom prst="rect">
            <a:avLst/>
          </a:prstGeom>
        </p:spPr>
      </p:pic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8A041C53-D0C1-4893-8CCC-1E4A90E57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0397" y="1188174"/>
            <a:ext cx="1960023" cy="1243941"/>
          </a:xfrm>
          <a:prstGeom prst="rect">
            <a:avLst/>
          </a:prstGeom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17725F74-A78D-4888-8807-7A73F4A6A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7013" y="3670104"/>
            <a:ext cx="2416713" cy="1146813"/>
          </a:xfrm>
          <a:prstGeom prst="rect">
            <a:avLst/>
          </a:prstGeom>
        </p:spPr>
      </p:pic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702B78CF-1606-43BC-9754-B8D469BB06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0397" y="3809665"/>
            <a:ext cx="2282396" cy="6545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293C1A-5A3B-406D-83E2-8E18BA84D2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539" y="2903036"/>
            <a:ext cx="2666175" cy="158700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3A38CD8-00EF-429D-A7EB-F81329DBD068}"/>
              </a:ext>
            </a:extLst>
          </p:cNvPr>
          <p:cNvSpPr txBox="1"/>
          <p:nvPr/>
        </p:nvSpPr>
        <p:spPr>
          <a:xfrm>
            <a:off x="436206" y="4579213"/>
            <a:ext cx="3312840" cy="475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MODEL CREATION</a:t>
            </a:r>
            <a:endParaRPr lang="en-I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E08DB6-8498-4621-822A-EA9BDA4BABF9}"/>
              </a:ext>
            </a:extLst>
          </p:cNvPr>
          <p:cNvSpPr txBox="1"/>
          <p:nvPr/>
        </p:nvSpPr>
        <p:spPr>
          <a:xfrm>
            <a:off x="6096000" y="4586084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PYHTON LIBRARIES</a:t>
            </a:r>
            <a:endParaRPr lang="en-I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A picture containing logo&#10;&#10;Description automatically generated">
            <a:extLst>
              <a:ext uri="{FF2B5EF4-FFF2-40B4-BE49-F238E27FC236}">
                <a16:creationId xmlns:a16="http://schemas.microsoft.com/office/drawing/2014/main" id="{61F6EC53-6DDB-4F4B-B3F5-419AFC6300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6931" y="2261014"/>
            <a:ext cx="2818179" cy="1409090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5B1071A4-2C3D-46EA-B4D9-55AD454A83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82816" y="1075393"/>
            <a:ext cx="1538828" cy="153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6347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steps process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7499367"/>
              </p:ext>
            </p:extLst>
          </p:nvPr>
        </p:nvGraphicFramePr>
        <p:xfrm>
          <a:off x="584201" y="2045616"/>
          <a:ext cx="7230620" cy="40252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6315521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664086"/>
              </p:ext>
            </p:extLst>
          </p:nvPr>
        </p:nvGraphicFramePr>
        <p:xfrm>
          <a:off x="584200" y="2045615"/>
          <a:ext cx="7213600" cy="393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59713069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Dimensionality Reduction Techniques | by Vineet Maheshwari |  DataDrivenInvestor">
            <a:extLst>
              <a:ext uri="{FF2B5EF4-FFF2-40B4-BE49-F238E27FC236}">
                <a16:creationId xmlns:a16="http://schemas.microsoft.com/office/drawing/2014/main" id="{D5EBEF9D-455D-462C-BC68-0185EE162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69" y="1474115"/>
            <a:ext cx="4091233" cy="2677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much-information in machine-learning">
            <a:extLst>
              <a:ext uri="{FF2B5EF4-FFF2-40B4-BE49-F238E27FC236}">
                <a16:creationId xmlns:a16="http://schemas.microsoft.com/office/drawing/2014/main" id="{EF2E227A-3426-4DB0-AD6C-FC56E02A0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69" y="4318601"/>
            <a:ext cx="4458314" cy="1931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30C71C8D-5F02-4838-82F8-C2D16F797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198" y="1474115"/>
            <a:ext cx="4592782" cy="2482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5A93FEA8-28FA-4092-AD06-BAF4F5731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906" y="4093448"/>
            <a:ext cx="4405745" cy="2381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724F46-8327-410A-BFBD-AB78377B58F7}"/>
              </a:ext>
            </a:extLst>
          </p:cNvPr>
          <p:cNvSpPr txBox="1"/>
          <p:nvPr/>
        </p:nvSpPr>
        <p:spPr>
          <a:xfrm>
            <a:off x="5975200" y="527344"/>
            <a:ext cx="60331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BEFORE AND AFTER OUTLIER REMOVAL: RAJAJI NAGAR</a:t>
            </a:r>
          </a:p>
          <a:p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8D8453-9E73-46A4-A6CC-0B1A534430CC}"/>
              </a:ext>
            </a:extLst>
          </p:cNvPr>
          <p:cNvSpPr txBox="1"/>
          <p:nvPr/>
        </p:nvSpPr>
        <p:spPr>
          <a:xfrm>
            <a:off x="1585556" y="1065953"/>
            <a:ext cx="46455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MISSING DATA HANDLING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406164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83548-6920-41E9-9C4A-42EE70564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Train-test splitting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6 amateur mistakes I&amp;#39;ve made working with train-test splits | by Gonzalo  Ferreiro Volpi | Towards Data Science">
            <a:extLst>
              <a:ext uri="{FF2B5EF4-FFF2-40B4-BE49-F238E27FC236}">
                <a16:creationId xmlns:a16="http://schemas.microsoft.com/office/drawing/2014/main" id="{CC45B704-D1F3-4911-8222-8E81908D32B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254634"/>
            <a:ext cx="3919461" cy="4249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A04AD5-A9E0-4CE4-B532-D5A5C862E60E}"/>
              </a:ext>
            </a:extLst>
          </p:cNvPr>
          <p:cNvSpPr txBox="1"/>
          <p:nvPr/>
        </p:nvSpPr>
        <p:spPr>
          <a:xfrm>
            <a:off x="6265810" y="2341103"/>
            <a:ext cx="53449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procedure involves taking a dataset and dividing it into two subsets: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9F2BEF3-75A8-414B-9F1A-C103168E34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497925"/>
              </p:ext>
            </p:extLst>
          </p:nvPr>
        </p:nvGraphicFramePr>
        <p:xfrm>
          <a:off x="6265810" y="3429000"/>
          <a:ext cx="5344998" cy="2247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18457963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Left 3">
            <a:extLst>
              <a:ext uri="{FF2B5EF4-FFF2-40B4-BE49-F238E27FC236}">
                <a16:creationId xmlns:a16="http://schemas.microsoft.com/office/drawing/2014/main" id="{D3EA6F1D-6B00-4580-829D-14B299952878}"/>
              </a:ext>
            </a:extLst>
          </p:cNvPr>
          <p:cNvSpPr/>
          <p:nvPr/>
        </p:nvSpPr>
        <p:spPr>
          <a:xfrm>
            <a:off x="5959587" y="3785793"/>
            <a:ext cx="5651221" cy="1280546"/>
          </a:xfrm>
          <a:prstGeom prst="lef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2197B5-D391-4657-A4A5-B1B7A046B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Comparing model results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5D28C7-0E2F-4869-A5D8-F4C3FE4A26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6608" y="2781280"/>
            <a:ext cx="5079456" cy="3020194"/>
          </a:xfrm>
          <a:ln>
            <a:solidFill>
              <a:schemeClr val="accent2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4340A4-1BE8-401E-B9BA-6E7E0BD4A23A}"/>
              </a:ext>
            </a:extLst>
          </p:cNvPr>
          <p:cNvSpPr txBox="1"/>
          <p:nvPr/>
        </p:nvSpPr>
        <p:spPr>
          <a:xfrm>
            <a:off x="5959587" y="4102900"/>
            <a:ext cx="5781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3">
                  <a:lumMod val="75000"/>
                </a:schemeClr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We will choose Linear Regression for our model since 	error is least with it.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388887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986AF-3AC5-4340-B3CB-CAC4CDBF6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 validation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2D8CEE-C077-4337-983F-85E28F507C9F}"/>
              </a:ext>
            </a:extLst>
          </p:cNvPr>
          <p:cNvSpPr txBox="1"/>
          <p:nvPr/>
        </p:nvSpPr>
        <p:spPr>
          <a:xfrm>
            <a:off x="6852823" y="2294346"/>
            <a:ext cx="4877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b="0" i="0" dirty="0">
                <a:solidFill>
                  <a:srgbClr val="27323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three steps involved in cross-validation are as follows :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FBDE8DF-BBEE-4EAB-9C07-17D562613C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6206555"/>
              </p:ext>
            </p:extLst>
          </p:nvPr>
        </p:nvGraphicFramePr>
        <p:xfrm>
          <a:off x="6852823" y="3025518"/>
          <a:ext cx="4877265" cy="2451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2" descr="Cross-Validation - MATLAB &amp;amp; Simulink">
            <a:extLst>
              <a:ext uri="{FF2B5EF4-FFF2-40B4-BE49-F238E27FC236}">
                <a16:creationId xmlns:a16="http://schemas.microsoft.com/office/drawing/2014/main" id="{D57D4777-4218-486C-8014-2FF18FA04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12" y="2294347"/>
            <a:ext cx="6222761" cy="3314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978994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A1D6ED5A-9B8A-4433-BA99-139C56DB1BD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768</TotalTime>
  <Words>419</Words>
  <Application>Microsoft Office PowerPoint</Application>
  <PresentationFormat>Widescreen</PresentationFormat>
  <Paragraphs>73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Gill Sans MT</vt:lpstr>
      <vt:lpstr>Times New Roman</vt:lpstr>
      <vt:lpstr>Wingdings</vt:lpstr>
      <vt:lpstr>Wingdings 2</vt:lpstr>
      <vt:lpstr>Dividend</vt:lpstr>
      <vt:lpstr>REAL ESTATE price prediction</vt:lpstr>
      <vt:lpstr>          OBJECTIVE</vt:lpstr>
      <vt:lpstr>Tech Requirements</vt:lpstr>
      <vt:lpstr>4 steps process</vt:lpstr>
      <vt:lpstr>Data preprocessing</vt:lpstr>
      <vt:lpstr>PowerPoint Presentation</vt:lpstr>
      <vt:lpstr>Train-test splitting</vt:lpstr>
      <vt:lpstr>Comparing model results</vt:lpstr>
      <vt:lpstr>Cross validation</vt:lpstr>
      <vt:lpstr>outcomes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ESTATES</dc:title>
  <dc:creator>vansh.chopra2202@outlook.com</dc:creator>
  <cp:lastModifiedBy>vansh.chopra2202@outlook.com</cp:lastModifiedBy>
  <cp:revision>24</cp:revision>
  <dcterms:created xsi:type="dcterms:W3CDTF">2021-12-20T14:40:49Z</dcterms:created>
  <dcterms:modified xsi:type="dcterms:W3CDTF">2021-12-23T07:02:46Z</dcterms:modified>
</cp:coreProperties>
</file>